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250A6-2624-4959-9604-6F2946CEA0CB}" type="doc">
      <dgm:prSet loTypeId="urn:microsoft.com/office/officeart/2005/8/layout/list1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bg-BG"/>
        </a:p>
      </dgm:t>
    </dgm:pt>
    <dgm:pt modelId="{FB83BF6F-36FF-4E56-9B67-87EFFCC9AAE9}">
      <dgm:prSet phldrT="[Text]" custT="1"/>
      <dgm:spPr/>
      <dgm:t>
        <a:bodyPr/>
        <a:lstStyle/>
        <a:p>
          <a:pPr algn="ctr"/>
          <a:r>
            <a:rPr lang="bg-BG" sz="2000" dirty="0" smtClean="0">
              <a:latin typeface="Arial" pitchFamily="34" charset="0"/>
              <a:cs typeface="Arial" pitchFamily="34" charset="0"/>
            </a:rPr>
            <a:t>1. Да се характеризира разпределението на оценките  на отдел „Продажби“ и отдел „ Електронна търговия“.</a:t>
          </a:r>
          <a:endParaRPr lang="bg-BG" sz="2000" dirty="0">
            <a:latin typeface="Arial" pitchFamily="34" charset="0"/>
            <a:cs typeface="Arial" pitchFamily="34" charset="0"/>
          </a:endParaRPr>
        </a:p>
      </dgm:t>
    </dgm:pt>
    <dgm:pt modelId="{33DE9EC9-5CE1-448A-B10B-FF64C87B0CF5}" type="parTrans" cxnId="{E8B9C5A1-4B99-4CC6-BB0F-88E68DE07DFB}">
      <dgm:prSet/>
      <dgm:spPr/>
      <dgm:t>
        <a:bodyPr/>
        <a:lstStyle/>
        <a:p>
          <a:endParaRPr lang="bg-BG"/>
        </a:p>
      </dgm:t>
    </dgm:pt>
    <dgm:pt modelId="{20CA07FB-C276-492B-9A3B-EAA1C4FC95AB}" type="sibTrans" cxnId="{E8B9C5A1-4B99-4CC6-BB0F-88E68DE07DFB}">
      <dgm:prSet/>
      <dgm:spPr/>
      <dgm:t>
        <a:bodyPr/>
        <a:lstStyle/>
        <a:p>
          <a:endParaRPr lang="bg-BG"/>
        </a:p>
      </dgm:t>
    </dgm:pt>
    <dgm:pt modelId="{0317FE59-2C41-452B-BE39-A82A7A4D205D}">
      <dgm:prSet phldrT="[Text]" custT="1"/>
      <dgm:spPr/>
      <dgm:t>
        <a:bodyPr/>
        <a:lstStyle/>
        <a:p>
          <a:pPr algn="ctr"/>
          <a:r>
            <a:rPr lang="bg-BG" sz="1800" dirty="0" smtClean="0">
              <a:latin typeface="Arial" pitchFamily="34" charset="0"/>
              <a:cs typeface="Arial" pitchFamily="34" charset="0"/>
            </a:rPr>
            <a:t>2. Да се сравнят оценките на отдели „Продажби“ и „ Електронна търговия“, при фирми, които имат различни намерения за бъдещи контакти с </a:t>
          </a:r>
          <a:r>
            <a:rPr lang="en-US" sz="1800" dirty="0" smtClean="0">
              <a:latin typeface="Arial" pitchFamily="34" charset="0"/>
              <a:cs typeface="Arial" pitchFamily="34" charset="0"/>
            </a:rPr>
            <a:t>HBAT.</a:t>
          </a:r>
          <a:endParaRPr lang="bg-BG" sz="1800" dirty="0">
            <a:latin typeface="Arial" pitchFamily="34" charset="0"/>
            <a:cs typeface="Arial" pitchFamily="34" charset="0"/>
          </a:endParaRPr>
        </a:p>
      </dgm:t>
    </dgm:pt>
    <dgm:pt modelId="{5A24E2BD-11B9-48E8-80D3-C9828158C804}" type="parTrans" cxnId="{DF95ABDB-631F-4700-9263-7590C6090210}">
      <dgm:prSet/>
      <dgm:spPr/>
      <dgm:t>
        <a:bodyPr/>
        <a:lstStyle/>
        <a:p>
          <a:endParaRPr lang="bg-BG"/>
        </a:p>
      </dgm:t>
    </dgm:pt>
    <dgm:pt modelId="{8FD528CE-9774-4178-80B5-F086E1726B9E}" type="sibTrans" cxnId="{DF95ABDB-631F-4700-9263-7590C6090210}">
      <dgm:prSet/>
      <dgm:spPr/>
      <dgm:t>
        <a:bodyPr/>
        <a:lstStyle/>
        <a:p>
          <a:endParaRPr lang="bg-BG"/>
        </a:p>
      </dgm:t>
    </dgm:pt>
    <dgm:pt modelId="{FA2AC896-1545-458C-BD6A-68086827B3ED}">
      <dgm:prSet phldrT="[Text]" custT="1"/>
      <dgm:spPr/>
      <dgm:t>
        <a:bodyPr/>
        <a:lstStyle/>
        <a:p>
          <a:pPr algn="ctr"/>
          <a:r>
            <a:rPr lang="bg-BG" sz="2000" dirty="0" smtClean="0">
              <a:latin typeface="Arial" pitchFamily="34" charset="0"/>
              <a:cs typeface="Arial" pitchFamily="34" charset="0"/>
            </a:rPr>
            <a:t>3. Да се изследва зависимостта между продажбите, електронната търговия, удовлетвореността и вероятността да се направи нова поръчка.</a:t>
          </a:r>
          <a:endParaRPr lang="bg-BG" sz="2000" dirty="0">
            <a:latin typeface="Arial" pitchFamily="34" charset="0"/>
            <a:cs typeface="Arial" pitchFamily="34" charset="0"/>
          </a:endParaRPr>
        </a:p>
      </dgm:t>
    </dgm:pt>
    <dgm:pt modelId="{83A0616F-956E-4E2D-9522-92D5F4996D03}" type="parTrans" cxnId="{F429B230-5FEF-49E6-8335-44AF43AA83D9}">
      <dgm:prSet/>
      <dgm:spPr/>
      <dgm:t>
        <a:bodyPr/>
        <a:lstStyle/>
        <a:p>
          <a:endParaRPr lang="bg-BG"/>
        </a:p>
      </dgm:t>
    </dgm:pt>
    <dgm:pt modelId="{1A59E309-F84E-42B6-8720-587F6195B496}" type="sibTrans" cxnId="{F429B230-5FEF-49E6-8335-44AF43AA83D9}">
      <dgm:prSet/>
      <dgm:spPr/>
      <dgm:t>
        <a:bodyPr/>
        <a:lstStyle/>
        <a:p>
          <a:endParaRPr lang="bg-BG"/>
        </a:p>
      </dgm:t>
    </dgm:pt>
    <dgm:pt modelId="{E1D10BC0-2A16-4D40-BE09-F3B7E7806D93}" type="pres">
      <dgm:prSet presAssocID="{CDE250A6-2624-4959-9604-6F2946CEA0C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A03E9C9C-2EA7-4676-A733-E8FECFD06972}" type="pres">
      <dgm:prSet presAssocID="{FB83BF6F-36FF-4E56-9B67-87EFFCC9AAE9}" presName="parentLin" presStyleCnt="0"/>
      <dgm:spPr/>
    </dgm:pt>
    <dgm:pt modelId="{E63F6305-F818-4AF5-99DE-A1E1CD0BB974}" type="pres">
      <dgm:prSet presAssocID="{FB83BF6F-36FF-4E56-9B67-87EFFCC9AAE9}" presName="parentLeftMargin" presStyleLbl="node1" presStyleIdx="0" presStyleCnt="3"/>
      <dgm:spPr/>
      <dgm:t>
        <a:bodyPr/>
        <a:lstStyle/>
        <a:p>
          <a:endParaRPr lang="bg-BG"/>
        </a:p>
      </dgm:t>
    </dgm:pt>
    <dgm:pt modelId="{87F46F50-EEB1-47C6-9278-86F98D19F552}" type="pres">
      <dgm:prSet presAssocID="{FB83BF6F-36FF-4E56-9B67-87EFFCC9AAE9}" presName="parentText" presStyleLbl="node1" presStyleIdx="0" presStyleCnt="3" custScaleX="108274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BA14D89-07E1-4545-928F-BBF7877331F5}" type="pres">
      <dgm:prSet presAssocID="{FB83BF6F-36FF-4E56-9B67-87EFFCC9AAE9}" presName="negativeSpace" presStyleCnt="0"/>
      <dgm:spPr/>
    </dgm:pt>
    <dgm:pt modelId="{ADC4290B-6C1D-40B9-8D10-F25E68096084}" type="pres">
      <dgm:prSet presAssocID="{FB83BF6F-36FF-4E56-9B67-87EFFCC9AAE9}" presName="childText" presStyleLbl="conFgAcc1" presStyleIdx="0" presStyleCnt="3">
        <dgm:presLayoutVars>
          <dgm:bulletEnabled val="1"/>
        </dgm:presLayoutVars>
      </dgm:prSet>
      <dgm:spPr/>
    </dgm:pt>
    <dgm:pt modelId="{56CC547C-D1DA-435F-9706-95EDEDF47AB8}" type="pres">
      <dgm:prSet presAssocID="{20CA07FB-C276-492B-9A3B-EAA1C4FC95AB}" presName="spaceBetweenRectangles" presStyleCnt="0"/>
      <dgm:spPr/>
    </dgm:pt>
    <dgm:pt modelId="{D043A699-EE85-4B45-8A77-1943516E0E42}" type="pres">
      <dgm:prSet presAssocID="{0317FE59-2C41-452B-BE39-A82A7A4D205D}" presName="parentLin" presStyleCnt="0"/>
      <dgm:spPr/>
    </dgm:pt>
    <dgm:pt modelId="{DD56993D-0F1F-45A5-9133-F16388C0ABA4}" type="pres">
      <dgm:prSet presAssocID="{0317FE59-2C41-452B-BE39-A82A7A4D205D}" presName="parentLeftMargin" presStyleLbl="node1" presStyleIdx="0" presStyleCnt="3"/>
      <dgm:spPr/>
      <dgm:t>
        <a:bodyPr/>
        <a:lstStyle/>
        <a:p>
          <a:endParaRPr lang="bg-BG"/>
        </a:p>
      </dgm:t>
    </dgm:pt>
    <dgm:pt modelId="{DCAB24D4-8800-4C0B-9F44-424E92624358}" type="pres">
      <dgm:prSet presAssocID="{0317FE59-2C41-452B-BE39-A82A7A4D205D}" presName="parentText" presStyleLbl="node1" presStyleIdx="1" presStyleCnt="3" custScaleX="108274" custScaleY="13122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0019917-15C6-40E0-9DD1-4217A2673E81}" type="pres">
      <dgm:prSet presAssocID="{0317FE59-2C41-452B-BE39-A82A7A4D205D}" presName="negativeSpace" presStyleCnt="0"/>
      <dgm:spPr/>
    </dgm:pt>
    <dgm:pt modelId="{4B8A3E18-33DF-47A0-ADB1-C5CEDF186F06}" type="pres">
      <dgm:prSet presAssocID="{0317FE59-2C41-452B-BE39-A82A7A4D205D}" presName="childText" presStyleLbl="conFgAcc1" presStyleIdx="1" presStyleCnt="3">
        <dgm:presLayoutVars>
          <dgm:bulletEnabled val="1"/>
        </dgm:presLayoutVars>
      </dgm:prSet>
      <dgm:spPr/>
    </dgm:pt>
    <dgm:pt modelId="{83C803AF-CF19-48BE-8836-690220F4AAAA}" type="pres">
      <dgm:prSet presAssocID="{8FD528CE-9774-4178-80B5-F086E1726B9E}" presName="spaceBetweenRectangles" presStyleCnt="0"/>
      <dgm:spPr/>
    </dgm:pt>
    <dgm:pt modelId="{825BE401-8F5F-442D-8A00-33FAA16951BF}" type="pres">
      <dgm:prSet presAssocID="{FA2AC896-1545-458C-BD6A-68086827B3ED}" presName="parentLin" presStyleCnt="0"/>
      <dgm:spPr/>
    </dgm:pt>
    <dgm:pt modelId="{E49163FE-F95F-4D95-BC9F-721ECC38C0C6}" type="pres">
      <dgm:prSet presAssocID="{FA2AC896-1545-458C-BD6A-68086827B3ED}" presName="parentLeftMargin" presStyleLbl="node1" presStyleIdx="1" presStyleCnt="3"/>
      <dgm:spPr/>
      <dgm:t>
        <a:bodyPr/>
        <a:lstStyle/>
        <a:p>
          <a:endParaRPr lang="bg-BG"/>
        </a:p>
      </dgm:t>
    </dgm:pt>
    <dgm:pt modelId="{386977F8-0A18-4543-B7C2-45B0EC46157A}" type="pres">
      <dgm:prSet presAssocID="{FA2AC896-1545-458C-BD6A-68086827B3ED}" presName="parentText" presStyleLbl="node1" presStyleIdx="2" presStyleCnt="3" custScaleX="114332" custScaleY="11857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27B0DABE-DD8D-476B-83C7-B0281290E717}" type="pres">
      <dgm:prSet presAssocID="{FA2AC896-1545-458C-BD6A-68086827B3ED}" presName="negativeSpace" presStyleCnt="0"/>
      <dgm:spPr/>
    </dgm:pt>
    <dgm:pt modelId="{73AE505A-B730-4F97-B077-D5224270FAC7}" type="pres">
      <dgm:prSet presAssocID="{FA2AC896-1545-458C-BD6A-68086827B3E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58A3DD0-29D6-4538-9CB0-C853FEED0EB9}" type="presOf" srcId="{FB83BF6F-36FF-4E56-9B67-87EFFCC9AAE9}" destId="{E63F6305-F818-4AF5-99DE-A1E1CD0BB974}" srcOrd="0" destOrd="0" presId="urn:microsoft.com/office/officeart/2005/8/layout/list1"/>
    <dgm:cxn modelId="{81F08E0F-580F-417B-880A-C4A30BB993A6}" type="presOf" srcId="{0317FE59-2C41-452B-BE39-A82A7A4D205D}" destId="{DCAB24D4-8800-4C0B-9F44-424E92624358}" srcOrd="1" destOrd="0" presId="urn:microsoft.com/office/officeart/2005/8/layout/list1"/>
    <dgm:cxn modelId="{F429B230-5FEF-49E6-8335-44AF43AA83D9}" srcId="{CDE250A6-2624-4959-9604-6F2946CEA0CB}" destId="{FA2AC896-1545-458C-BD6A-68086827B3ED}" srcOrd="2" destOrd="0" parTransId="{83A0616F-956E-4E2D-9522-92D5F4996D03}" sibTransId="{1A59E309-F84E-42B6-8720-587F6195B496}"/>
    <dgm:cxn modelId="{D254CF8B-77E3-4FEB-8B50-95B65697CDF7}" type="presOf" srcId="{CDE250A6-2624-4959-9604-6F2946CEA0CB}" destId="{E1D10BC0-2A16-4D40-BE09-F3B7E7806D93}" srcOrd="0" destOrd="0" presId="urn:microsoft.com/office/officeart/2005/8/layout/list1"/>
    <dgm:cxn modelId="{6D337F24-A21E-4B7B-833F-E8031177315D}" type="presOf" srcId="{0317FE59-2C41-452B-BE39-A82A7A4D205D}" destId="{DD56993D-0F1F-45A5-9133-F16388C0ABA4}" srcOrd="0" destOrd="0" presId="urn:microsoft.com/office/officeart/2005/8/layout/list1"/>
    <dgm:cxn modelId="{A479A410-5275-4B09-B469-C940F5B2F669}" type="presOf" srcId="{FB83BF6F-36FF-4E56-9B67-87EFFCC9AAE9}" destId="{87F46F50-EEB1-47C6-9278-86F98D19F552}" srcOrd="1" destOrd="0" presId="urn:microsoft.com/office/officeart/2005/8/layout/list1"/>
    <dgm:cxn modelId="{DF95ABDB-631F-4700-9263-7590C6090210}" srcId="{CDE250A6-2624-4959-9604-6F2946CEA0CB}" destId="{0317FE59-2C41-452B-BE39-A82A7A4D205D}" srcOrd="1" destOrd="0" parTransId="{5A24E2BD-11B9-48E8-80D3-C9828158C804}" sibTransId="{8FD528CE-9774-4178-80B5-F086E1726B9E}"/>
    <dgm:cxn modelId="{01704646-D2CC-48EA-83E7-B82569402C19}" type="presOf" srcId="{FA2AC896-1545-458C-BD6A-68086827B3ED}" destId="{E49163FE-F95F-4D95-BC9F-721ECC38C0C6}" srcOrd="0" destOrd="0" presId="urn:microsoft.com/office/officeart/2005/8/layout/list1"/>
    <dgm:cxn modelId="{E8B9C5A1-4B99-4CC6-BB0F-88E68DE07DFB}" srcId="{CDE250A6-2624-4959-9604-6F2946CEA0CB}" destId="{FB83BF6F-36FF-4E56-9B67-87EFFCC9AAE9}" srcOrd="0" destOrd="0" parTransId="{33DE9EC9-5CE1-448A-B10B-FF64C87B0CF5}" sibTransId="{20CA07FB-C276-492B-9A3B-EAA1C4FC95AB}"/>
    <dgm:cxn modelId="{C4E1C6EF-2869-403F-9A9C-645DA6C94398}" type="presOf" srcId="{FA2AC896-1545-458C-BD6A-68086827B3ED}" destId="{386977F8-0A18-4543-B7C2-45B0EC46157A}" srcOrd="1" destOrd="0" presId="urn:microsoft.com/office/officeart/2005/8/layout/list1"/>
    <dgm:cxn modelId="{266ED8C9-4222-44E6-A3E1-5D81DFB001EF}" type="presParOf" srcId="{E1D10BC0-2A16-4D40-BE09-F3B7E7806D93}" destId="{A03E9C9C-2EA7-4676-A733-E8FECFD06972}" srcOrd="0" destOrd="0" presId="urn:microsoft.com/office/officeart/2005/8/layout/list1"/>
    <dgm:cxn modelId="{DF21B846-DEB2-4F29-9DC7-4A48DADF6443}" type="presParOf" srcId="{A03E9C9C-2EA7-4676-A733-E8FECFD06972}" destId="{E63F6305-F818-4AF5-99DE-A1E1CD0BB974}" srcOrd="0" destOrd="0" presId="urn:microsoft.com/office/officeart/2005/8/layout/list1"/>
    <dgm:cxn modelId="{A114E119-C3AD-419F-9CE2-D1CDCFCF001F}" type="presParOf" srcId="{A03E9C9C-2EA7-4676-A733-E8FECFD06972}" destId="{87F46F50-EEB1-47C6-9278-86F98D19F552}" srcOrd="1" destOrd="0" presId="urn:microsoft.com/office/officeart/2005/8/layout/list1"/>
    <dgm:cxn modelId="{7FD8D375-E44A-4275-8C63-4BDFCEBCE597}" type="presParOf" srcId="{E1D10BC0-2A16-4D40-BE09-F3B7E7806D93}" destId="{DBA14D89-07E1-4545-928F-BBF7877331F5}" srcOrd="1" destOrd="0" presId="urn:microsoft.com/office/officeart/2005/8/layout/list1"/>
    <dgm:cxn modelId="{C3A529D0-6E4B-4F02-9344-B58CB152AF7F}" type="presParOf" srcId="{E1D10BC0-2A16-4D40-BE09-F3B7E7806D93}" destId="{ADC4290B-6C1D-40B9-8D10-F25E68096084}" srcOrd="2" destOrd="0" presId="urn:microsoft.com/office/officeart/2005/8/layout/list1"/>
    <dgm:cxn modelId="{4E052484-0192-468F-AD32-1ED671639EFA}" type="presParOf" srcId="{E1D10BC0-2A16-4D40-BE09-F3B7E7806D93}" destId="{56CC547C-D1DA-435F-9706-95EDEDF47AB8}" srcOrd="3" destOrd="0" presId="urn:microsoft.com/office/officeart/2005/8/layout/list1"/>
    <dgm:cxn modelId="{DAF06852-1553-4D36-ACE5-49D6FD3246D5}" type="presParOf" srcId="{E1D10BC0-2A16-4D40-BE09-F3B7E7806D93}" destId="{D043A699-EE85-4B45-8A77-1943516E0E42}" srcOrd="4" destOrd="0" presId="urn:microsoft.com/office/officeart/2005/8/layout/list1"/>
    <dgm:cxn modelId="{67597AFC-8F00-407A-ACDF-DDD98833E233}" type="presParOf" srcId="{D043A699-EE85-4B45-8A77-1943516E0E42}" destId="{DD56993D-0F1F-45A5-9133-F16388C0ABA4}" srcOrd="0" destOrd="0" presId="urn:microsoft.com/office/officeart/2005/8/layout/list1"/>
    <dgm:cxn modelId="{C289D1C6-D3AF-4A81-B375-2312EC866DB7}" type="presParOf" srcId="{D043A699-EE85-4B45-8A77-1943516E0E42}" destId="{DCAB24D4-8800-4C0B-9F44-424E92624358}" srcOrd="1" destOrd="0" presId="urn:microsoft.com/office/officeart/2005/8/layout/list1"/>
    <dgm:cxn modelId="{E5ED61AB-A728-458F-A913-6B2128ABBAFA}" type="presParOf" srcId="{E1D10BC0-2A16-4D40-BE09-F3B7E7806D93}" destId="{E0019917-15C6-40E0-9DD1-4217A2673E81}" srcOrd="5" destOrd="0" presId="urn:microsoft.com/office/officeart/2005/8/layout/list1"/>
    <dgm:cxn modelId="{CE7C12ED-63AC-4CF4-8BC9-053A8660D955}" type="presParOf" srcId="{E1D10BC0-2A16-4D40-BE09-F3B7E7806D93}" destId="{4B8A3E18-33DF-47A0-ADB1-C5CEDF186F06}" srcOrd="6" destOrd="0" presId="urn:microsoft.com/office/officeart/2005/8/layout/list1"/>
    <dgm:cxn modelId="{6ABBB0F6-C93E-4668-B290-506F6C368757}" type="presParOf" srcId="{E1D10BC0-2A16-4D40-BE09-F3B7E7806D93}" destId="{83C803AF-CF19-48BE-8836-690220F4AAAA}" srcOrd="7" destOrd="0" presId="urn:microsoft.com/office/officeart/2005/8/layout/list1"/>
    <dgm:cxn modelId="{CF09F95A-0A4F-4E68-A17D-77726DE9C8DB}" type="presParOf" srcId="{E1D10BC0-2A16-4D40-BE09-F3B7E7806D93}" destId="{825BE401-8F5F-442D-8A00-33FAA16951BF}" srcOrd="8" destOrd="0" presId="urn:microsoft.com/office/officeart/2005/8/layout/list1"/>
    <dgm:cxn modelId="{585F4D5F-C14E-4A3C-BB7A-E33C14B2B5DC}" type="presParOf" srcId="{825BE401-8F5F-442D-8A00-33FAA16951BF}" destId="{E49163FE-F95F-4D95-BC9F-721ECC38C0C6}" srcOrd="0" destOrd="0" presId="urn:microsoft.com/office/officeart/2005/8/layout/list1"/>
    <dgm:cxn modelId="{F244DBF1-3818-4E6F-A4B4-B12CD8C12EEE}" type="presParOf" srcId="{825BE401-8F5F-442D-8A00-33FAA16951BF}" destId="{386977F8-0A18-4543-B7C2-45B0EC46157A}" srcOrd="1" destOrd="0" presId="urn:microsoft.com/office/officeart/2005/8/layout/list1"/>
    <dgm:cxn modelId="{67D41B3E-8B4D-4669-BD79-A0CCAFCD77E6}" type="presParOf" srcId="{E1D10BC0-2A16-4D40-BE09-F3B7E7806D93}" destId="{27B0DABE-DD8D-476B-83C7-B0281290E717}" srcOrd="9" destOrd="0" presId="urn:microsoft.com/office/officeart/2005/8/layout/list1"/>
    <dgm:cxn modelId="{B441398C-6B97-4DB4-A3B3-6E239DB95298}" type="presParOf" srcId="{E1D10BC0-2A16-4D40-BE09-F3B7E7806D93}" destId="{73AE505A-B730-4F97-B077-D5224270FAC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E5D6B-D173-40CB-B28B-3936736FD83E}" type="doc">
      <dgm:prSet loTypeId="urn:microsoft.com/office/officeart/2005/8/layout/hList1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2673BAAE-99B8-467E-B72E-9935E7FC13CD}">
      <dgm:prSet phldrT="[Text]"/>
      <dgm:spPr/>
      <dgm:t>
        <a:bodyPr/>
        <a:lstStyle/>
        <a:p>
          <a:r>
            <a:rPr lang="bg-BG" b="1" i="1" dirty="0" smtClean="0">
              <a:latin typeface="Arial" pitchFamily="34" charset="0"/>
              <a:cs typeface="Arial" pitchFamily="34" charset="0"/>
            </a:rPr>
            <a:t>А. За изследване: 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F5452BDB-97B3-43B4-8902-E96DB08CA675}" type="parTrans" cxnId="{A56C15F4-3BBE-4E8C-BF38-090B85F8746F}">
      <dgm:prSet/>
      <dgm:spPr/>
      <dgm:t>
        <a:bodyPr/>
        <a:lstStyle/>
        <a:p>
          <a:endParaRPr lang="bg-BG"/>
        </a:p>
      </dgm:t>
    </dgm:pt>
    <dgm:pt modelId="{479C517C-B1F8-4FFE-B983-6A4F10329C8E}" type="sibTrans" cxnId="{A56C15F4-3BBE-4E8C-BF38-090B85F8746F}">
      <dgm:prSet/>
      <dgm:spPr/>
      <dgm:t>
        <a:bodyPr/>
        <a:lstStyle/>
        <a:p>
          <a:endParaRPr lang="bg-BG"/>
        </a:p>
      </dgm:t>
    </dgm:pt>
    <dgm:pt modelId="{AAA9028F-9B25-4055-B049-EA2CACA59CAA}">
      <dgm:prSet phldrT="[Text]"/>
      <dgm:spPr/>
      <dgm:t>
        <a:bodyPr/>
        <a:lstStyle/>
        <a:p>
          <a:pPr algn="ctr"/>
          <a:r>
            <a:rPr lang="en-US" dirty="0" smtClean="0">
              <a:latin typeface="Arial" pitchFamily="34" charset="0"/>
              <a:cs typeface="Arial" pitchFamily="34" charset="0"/>
            </a:rPr>
            <a:t>Web – </a:t>
          </a:r>
          <a:r>
            <a:rPr lang="bg-BG" dirty="0" smtClean="0">
              <a:latin typeface="Arial" pitchFamily="34" charset="0"/>
              <a:cs typeface="Arial" pitchFamily="34" charset="0"/>
            </a:rPr>
            <a:t>базирана анкета сред отзовали се фирми-клиенти на </a:t>
          </a:r>
          <a:r>
            <a:rPr lang="en-US" dirty="0" smtClean="0">
              <a:latin typeface="Arial" pitchFamily="34" charset="0"/>
              <a:cs typeface="Arial" pitchFamily="34" charset="0"/>
            </a:rPr>
            <a:t>“HBAT Industries”.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2ACAF5BB-954B-4DD4-8BE3-899449BD3703}" type="parTrans" cxnId="{899F93E3-EBB6-4FD3-BCA8-C88C4249A32B}">
      <dgm:prSet/>
      <dgm:spPr/>
      <dgm:t>
        <a:bodyPr/>
        <a:lstStyle/>
        <a:p>
          <a:endParaRPr lang="bg-BG"/>
        </a:p>
      </dgm:t>
    </dgm:pt>
    <dgm:pt modelId="{3DEE39CE-7DD1-4948-9427-22A6C5B75069}" type="sibTrans" cxnId="{899F93E3-EBB6-4FD3-BCA8-C88C4249A32B}">
      <dgm:prSet/>
      <dgm:spPr/>
      <dgm:t>
        <a:bodyPr/>
        <a:lstStyle/>
        <a:p>
          <a:endParaRPr lang="bg-BG"/>
        </a:p>
      </dgm:t>
    </dgm:pt>
    <dgm:pt modelId="{9660D26D-C5EA-4BC6-93E1-58074AB23799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1</a:t>
          </a:r>
          <a:r>
            <a:rPr lang="en-US" dirty="0" smtClean="0">
              <a:latin typeface="Arial" pitchFamily="34" charset="0"/>
              <a:cs typeface="Arial" pitchFamily="34" charset="0"/>
            </a:rPr>
            <a:t>.</a:t>
          </a:r>
          <a:r>
            <a:rPr lang="bg-BG" dirty="0" smtClean="0">
              <a:latin typeface="Arial" pitchFamily="34" charset="0"/>
              <a:cs typeface="Arial" pitchFamily="34" charset="0"/>
            </a:rPr>
            <a:t> Вариационен анализ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F03C3419-2848-4BC6-B3A9-4A8B3A11768F}" type="parTrans" cxnId="{43AD0B5E-E6D8-4598-AFFC-1B826DA9D329}">
      <dgm:prSet/>
      <dgm:spPr/>
      <dgm:t>
        <a:bodyPr/>
        <a:lstStyle/>
        <a:p>
          <a:endParaRPr lang="bg-BG"/>
        </a:p>
      </dgm:t>
    </dgm:pt>
    <dgm:pt modelId="{C7CD1CB1-D898-4062-BD1D-CF1D80164F3D}" type="sibTrans" cxnId="{43AD0B5E-E6D8-4598-AFFC-1B826DA9D329}">
      <dgm:prSet/>
      <dgm:spPr/>
      <dgm:t>
        <a:bodyPr/>
        <a:lstStyle/>
        <a:p>
          <a:endParaRPr lang="bg-BG"/>
        </a:p>
      </dgm:t>
    </dgm:pt>
    <dgm:pt modelId="{C55CAA30-8C09-447C-BC53-64AD68537F1E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2. Т- критерий на Стюдънт за независими извадки 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FF55E583-F475-4D04-BAB1-A7C181530616}" type="parTrans" cxnId="{BB9D8504-F6B9-4F87-8627-02B5DAD482A7}">
      <dgm:prSet/>
      <dgm:spPr/>
      <dgm:t>
        <a:bodyPr/>
        <a:lstStyle/>
        <a:p>
          <a:endParaRPr lang="bg-BG"/>
        </a:p>
      </dgm:t>
    </dgm:pt>
    <dgm:pt modelId="{3CD44D6D-05CA-42EE-86DF-544F56B1995C}" type="sibTrans" cxnId="{BB9D8504-F6B9-4F87-8627-02B5DAD482A7}">
      <dgm:prSet/>
      <dgm:spPr/>
      <dgm:t>
        <a:bodyPr/>
        <a:lstStyle/>
        <a:p>
          <a:endParaRPr lang="bg-BG"/>
        </a:p>
      </dgm:t>
    </dgm:pt>
    <dgm:pt modelId="{B4365FB9-0E4F-4DD8-B873-231BDBD99FCC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3.  За оценка на зависимости – Коефициент на Пиърсън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E02E26C8-0DFB-4056-BC3E-BDA0FA7BE6B0}" type="parTrans" cxnId="{2CB8838A-7218-4975-8687-B3DD82863499}">
      <dgm:prSet/>
      <dgm:spPr/>
      <dgm:t>
        <a:bodyPr/>
        <a:lstStyle/>
        <a:p>
          <a:endParaRPr lang="bg-BG"/>
        </a:p>
      </dgm:t>
    </dgm:pt>
    <dgm:pt modelId="{366504C9-706C-4E97-AF9C-692F8F291875}" type="sibTrans" cxnId="{2CB8838A-7218-4975-8687-B3DD82863499}">
      <dgm:prSet/>
      <dgm:spPr/>
      <dgm:t>
        <a:bodyPr/>
        <a:lstStyle/>
        <a:p>
          <a:endParaRPr lang="bg-BG"/>
        </a:p>
      </dgm:t>
    </dgm:pt>
    <dgm:pt modelId="{68F886E5-84B1-4529-AD74-3EB98098CD33}">
      <dgm:prSet phldrT="[Text]"/>
      <dgm:spPr/>
      <dgm:t>
        <a:bodyPr/>
        <a:lstStyle/>
        <a:p>
          <a:r>
            <a:rPr lang="bg-BG" b="1" i="1" dirty="0" smtClean="0">
              <a:latin typeface="Arial" pitchFamily="34" charset="0"/>
              <a:cs typeface="Arial" pitchFamily="34" charset="0"/>
            </a:rPr>
            <a:t>Б. За обработка на данните: 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1DB5B1E7-5F8F-4C66-83E2-2C5C2696F507}" type="sibTrans" cxnId="{2BEE3189-703F-4EEA-9A34-7B42F91E3DBA}">
      <dgm:prSet/>
      <dgm:spPr/>
      <dgm:t>
        <a:bodyPr/>
        <a:lstStyle/>
        <a:p>
          <a:endParaRPr lang="bg-BG"/>
        </a:p>
      </dgm:t>
    </dgm:pt>
    <dgm:pt modelId="{62022626-356E-4CF9-A83B-72D7F45A7646}" type="parTrans" cxnId="{2BEE3189-703F-4EEA-9A34-7B42F91E3DBA}">
      <dgm:prSet/>
      <dgm:spPr/>
      <dgm:t>
        <a:bodyPr/>
        <a:lstStyle/>
        <a:p>
          <a:endParaRPr lang="bg-BG"/>
        </a:p>
      </dgm:t>
    </dgm:pt>
    <dgm:pt modelId="{2DD51306-7BB9-4785-A561-3F5D144B95F5}" type="pres">
      <dgm:prSet presAssocID="{547E5D6B-D173-40CB-B28B-3936736FD8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A00C3660-73FF-4EF5-B459-B205F68CAE5F}" type="pres">
      <dgm:prSet presAssocID="{2673BAAE-99B8-467E-B72E-9935E7FC13CD}" presName="composite" presStyleCnt="0"/>
      <dgm:spPr/>
    </dgm:pt>
    <dgm:pt modelId="{C084DB77-7E05-4F8A-8B4D-6DBFCF32F7F8}" type="pres">
      <dgm:prSet presAssocID="{2673BAAE-99B8-467E-B72E-9935E7FC13CD}" presName="parTx" presStyleLbl="alignNode1" presStyleIdx="0" presStyleCnt="2" custScaleX="82498" custLinFactY="-15224" custLinFactNeighborX="1078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387D21E-24C0-4C24-8256-B7377819BF4C}" type="pres">
      <dgm:prSet presAssocID="{2673BAAE-99B8-467E-B72E-9935E7FC13CD}" presName="desTx" presStyleLbl="alignAccFollowNode1" presStyleIdx="0" presStyleCnt="2" custScaleX="81258" custScaleY="90206" custLinFactNeighborX="1142" custLinFactNeighborY="-729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C6B02A9-E193-4FA5-AB80-C63C5E1BE7BF}" type="pres">
      <dgm:prSet presAssocID="{479C517C-B1F8-4FFE-B983-6A4F10329C8E}" presName="space" presStyleCnt="0"/>
      <dgm:spPr/>
    </dgm:pt>
    <dgm:pt modelId="{977E5A00-57FE-4927-8EF6-344255F33289}" type="pres">
      <dgm:prSet presAssocID="{68F886E5-84B1-4529-AD74-3EB98098CD33}" presName="composite" presStyleCnt="0"/>
      <dgm:spPr/>
    </dgm:pt>
    <dgm:pt modelId="{A604BE41-42EC-44F9-8830-D82B87DFE54C}" type="pres">
      <dgm:prSet presAssocID="{68F886E5-84B1-4529-AD74-3EB98098CD33}" presName="parTx" presStyleLbl="alignNode1" presStyleIdx="1" presStyleCnt="2" custScaleX="90455" custScaleY="98034" custLinFactNeighborX="-6548" custLinFactNeighborY="-246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E47459A-3E2D-4741-AF5D-B55CFDB786FA}" type="pres">
      <dgm:prSet presAssocID="{68F886E5-84B1-4529-AD74-3EB98098CD33}" presName="desTx" presStyleLbl="alignAccFollowNode1" presStyleIdx="1" presStyleCnt="2" custScaleX="91159" custScaleY="88931" custLinFactNeighborX="-6828" custLinFactNeighborY="-790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99F93E3-EBB6-4FD3-BCA8-C88C4249A32B}" srcId="{2673BAAE-99B8-467E-B72E-9935E7FC13CD}" destId="{AAA9028F-9B25-4055-B049-EA2CACA59CAA}" srcOrd="0" destOrd="0" parTransId="{2ACAF5BB-954B-4DD4-8BE3-899449BD3703}" sibTransId="{3DEE39CE-7DD1-4948-9427-22A6C5B75069}"/>
    <dgm:cxn modelId="{2BEE3189-703F-4EEA-9A34-7B42F91E3DBA}" srcId="{547E5D6B-D173-40CB-B28B-3936736FD83E}" destId="{68F886E5-84B1-4529-AD74-3EB98098CD33}" srcOrd="1" destOrd="0" parTransId="{62022626-356E-4CF9-A83B-72D7F45A7646}" sibTransId="{1DB5B1E7-5F8F-4C66-83E2-2C5C2696F507}"/>
    <dgm:cxn modelId="{43B3BD5C-E592-4DD2-A09B-4066855E77A2}" type="presOf" srcId="{B4365FB9-0E4F-4DD8-B873-231BDBD99FCC}" destId="{DE47459A-3E2D-4741-AF5D-B55CFDB786FA}" srcOrd="0" destOrd="2" presId="urn:microsoft.com/office/officeart/2005/8/layout/hList1"/>
    <dgm:cxn modelId="{2CB8838A-7218-4975-8687-B3DD82863499}" srcId="{68F886E5-84B1-4529-AD74-3EB98098CD33}" destId="{B4365FB9-0E4F-4DD8-B873-231BDBD99FCC}" srcOrd="2" destOrd="0" parTransId="{E02E26C8-0DFB-4056-BC3E-BDA0FA7BE6B0}" sibTransId="{366504C9-706C-4E97-AF9C-692F8F291875}"/>
    <dgm:cxn modelId="{350EC6A6-BF74-4482-A760-167E34F101E7}" type="presOf" srcId="{68F886E5-84B1-4529-AD74-3EB98098CD33}" destId="{A604BE41-42EC-44F9-8830-D82B87DFE54C}" srcOrd="0" destOrd="0" presId="urn:microsoft.com/office/officeart/2005/8/layout/hList1"/>
    <dgm:cxn modelId="{A6EACFDF-3D9F-486E-90D6-1B5ECC3775AE}" type="presOf" srcId="{AAA9028F-9B25-4055-B049-EA2CACA59CAA}" destId="{5387D21E-24C0-4C24-8256-B7377819BF4C}" srcOrd="0" destOrd="0" presId="urn:microsoft.com/office/officeart/2005/8/layout/hList1"/>
    <dgm:cxn modelId="{DBC94C1E-9066-42BE-880F-0CF51019A5CB}" type="presOf" srcId="{9660D26D-C5EA-4BC6-93E1-58074AB23799}" destId="{DE47459A-3E2D-4741-AF5D-B55CFDB786FA}" srcOrd="0" destOrd="0" presId="urn:microsoft.com/office/officeart/2005/8/layout/hList1"/>
    <dgm:cxn modelId="{04C5BFE1-0218-453C-A9DF-1C318BBACF63}" type="presOf" srcId="{2673BAAE-99B8-467E-B72E-9935E7FC13CD}" destId="{C084DB77-7E05-4F8A-8B4D-6DBFCF32F7F8}" srcOrd="0" destOrd="0" presId="urn:microsoft.com/office/officeart/2005/8/layout/hList1"/>
    <dgm:cxn modelId="{BB9D8504-F6B9-4F87-8627-02B5DAD482A7}" srcId="{68F886E5-84B1-4529-AD74-3EB98098CD33}" destId="{C55CAA30-8C09-447C-BC53-64AD68537F1E}" srcOrd="1" destOrd="0" parTransId="{FF55E583-F475-4D04-BAB1-A7C181530616}" sibTransId="{3CD44D6D-05CA-42EE-86DF-544F56B1995C}"/>
    <dgm:cxn modelId="{A56C15F4-3BBE-4E8C-BF38-090B85F8746F}" srcId="{547E5D6B-D173-40CB-B28B-3936736FD83E}" destId="{2673BAAE-99B8-467E-B72E-9935E7FC13CD}" srcOrd="0" destOrd="0" parTransId="{F5452BDB-97B3-43B4-8902-E96DB08CA675}" sibTransId="{479C517C-B1F8-4FFE-B983-6A4F10329C8E}"/>
    <dgm:cxn modelId="{43AD0B5E-E6D8-4598-AFFC-1B826DA9D329}" srcId="{68F886E5-84B1-4529-AD74-3EB98098CD33}" destId="{9660D26D-C5EA-4BC6-93E1-58074AB23799}" srcOrd="0" destOrd="0" parTransId="{F03C3419-2848-4BC6-B3A9-4A8B3A11768F}" sibTransId="{C7CD1CB1-D898-4062-BD1D-CF1D80164F3D}"/>
    <dgm:cxn modelId="{0F4FCF75-5500-4600-BEDC-7A10C8E85ABD}" type="presOf" srcId="{547E5D6B-D173-40CB-B28B-3936736FD83E}" destId="{2DD51306-7BB9-4785-A561-3F5D144B95F5}" srcOrd="0" destOrd="0" presId="urn:microsoft.com/office/officeart/2005/8/layout/hList1"/>
    <dgm:cxn modelId="{DA6D91DD-5DF5-4703-AB95-3A7E83EAE3ED}" type="presOf" srcId="{C55CAA30-8C09-447C-BC53-64AD68537F1E}" destId="{DE47459A-3E2D-4741-AF5D-B55CFDB786FA}" srcOrd="0" destOrd="1" presId="urn:microsoft.com/office/officeart/2005/8/layout/hList1"/>
    <dgm:cxn modelId="{7E5B5389-FA25-468A-90BC-982E89923F51}" type="presParOf" srcId="{2DD51306-7BB9-4785-A561-3F5D144B95F5}" destId="{A00C3660-73FF-4EF5-B459-B205F68CAE5F}" srcOrd="0" destOrd="0" presId="urn:microsoft.com/office/officeart/2005/8/layout/hList1"/>
    <dgm:cxn modelId="{E13A272E-B7E2-4CCF-92DB-4DA3A009BD32}" type="presParOf" srcId="{A00C3660-73FF-4EF5-B459-B205F68CAE5F}" destId="{C084DB77-7E05-4F8A-8B4D-6DBFCF32F7F8}" srcOrd="0" destOrd="0" presId="urn:microsoft.com/office/officeart/2005/8/layout/hList1"/>
    <dgm:cxn modelId="{29724072-8A48-40F3-BE02-E5272BABC66B}" type="presParOf" srcId="{A00C3660-73FF-4EF5-B459-B205F68CAE5F}" destId="{5387D21E-24C0-4C24-8256-B7377819BF4C}" srcOrd="1" destOrd="0" presId="urn:microsoft.com/office/officeart/2005/8/layout/hList1"/>
    <dgm:cxn modelId="{84891418-E10C-46A2-BC19-244F5C6FFE52}" type="presParOf" srcId="{2DD51306-7BB9-4785-A561-3F5D144B95F5}" destId="{8C6B02A9-E193-4FA5-AB80-C63C5E1BE7BF}" srcOrd="1" destOrd="0" presId="urn:microsoft.com/office/officeart/2005/8/layout/hList1"/>
    <dgm:cxn modelId="{6A7B9C9F-F5F2-40B4-947F-EAAEA04BFF11}" type="presParOf" srcId="{2DD51306-7BB9-4785-A561-3F5D144B95F5}" destId="{977E5A00-57FE-4927-8EF6-344255F33289}" srcOrd="2" destOrd="0" presId="urn:microsoft.com/office/officeart/2005/8/layout/hList1"/>
    <dgm:cxn modelId="{54B85E8D-5159-4171-B7DD-42519D916A41}" type="presParOf" srcId="{977E5A00-57FE-4927-8EF6-344255F33289}" destId="{A604BE41-42EC-44F9-8830-D82B87DFE54C}" srcOrd="0" destOrd="0" presId="urn:microsoft.com/office/officeart/2005/8/layout/hList1"/>
    <dgm:cxn modelId="{9A573557-7010-4099-ABC5-8A4CF2959FE6}" type="presParOf" srcId="{977E5A00-57FE-4927-8EF6-344255F33289}" destId="{DE47459A-3E2D-4741-AF5D-B55CFDB786F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C87324-9C6B-4D4D-89F1-A38A6C768F87}" type="doc">
      <dgm:prSet loTypeId="urn:microsoft.com/office/officeart/2008/layout/LinedList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bg-BG"/>
        </a:p>
      </dgm:t>
    </dgm:pt>
    <dgm:pt modelId="{56F54401-5F12-4AB3-99F5-562A66CA5771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1. Съществуват значителни пропуски в качеството на работа на отдел „Електронна търговия и реклама“ (т.е </a:t>
          </a:r>
          <a:r>
            <a:rPr lang="en-US" dirty="0" smtClean="0">
              <a:latin typeface="Arial" pitchFamily="34" charset="0"/>
              <a:cs typeface="Arial" pitchFamily="34" charset="0"/>
            </a:rPr>
            <a:t>IT – </a:t>
          </a:r>
          <a:r>
            <a:rPr lang="bg-BG" dirty="0" smtClean="0">
              <a:latin typeface="Arial" pitchFamily="34" charset="0"/>
              <a:cs typeface="Arial" pitchFamily="34" charset="0"/>
            </a:rPr>
            <a:t>отдела, </a:t>
          </a:r>
          <a:r>
            <a:rPr lang="en-US" dirty="0" smtClean="0">
              <a:latin typeface="Arial" pitchFamily="34" charset="0"/>
              <a:cs typeface="Arial" pitchFamily="34" charset="0"/>
            </a:rPr>
            <a:t>SEO&amp; Digital marketing </a:t>
          </a:r>
          <a:r>
            <a:rPr lang="bg-BG" dirty="0" smtClean="0">
              <a:latin typeface="Arial" pitchFamily="34" charset="0"/>
              <a:cs typeface="Arial" pitchFamily="34" charset="0"/>
            </a:rPr>
            <a:t>мениджърът), както и в дейността на отдел „Продажби“ на </a:t>
          </a:r>
          <a:r>
            <a:rPr lang="en-US" dirty="0" smtClean="0">
              <a:latin typeface="Arial" pitchFamily="34" charset="0"/>
              <a:cs typeface="Arial" pitchFamily="34" charset="0"/>
            </a:rPr>
            <a:t>HBAT Industries</a:t>
          </a:r>
          <a:r>
            <a:rPr lang="bg-BG" dirty="0" smtClean="0">
              <a:latin typeface="Arial" pitchFamily="34" charset="0"/>
              <a:cs typeface="Arial" pitchFamily="34" charset="0"/>
            </a:rPr>
            <a:t>, показател за което са крайно ниските ( 3,7) и незадоволителни (5,2) оценки поставени от потребителите на компанията.  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44895B94-3246-494E-8F7E-E1D61192F1D1}" type="parTrans" cxnId="{6DA49431-1641-4301-842F-974968A2C750}">
      <dgm:prSet/>
      <dgm:spPr/>
      <dgm:t>
        <a:bodyPr/>
        <a:lstStyle/>
        <a:p>
          <a:endParaRPr lang="bg-BG"/>
        </a:p>
      </dgm:t>
    </dgm:pt>
    <dgm:pt modelId="{F853A236-CE2B-4CE7-B13C-8042B9A019B8}" type="sibTrans" cxnId="{6DA49431-1641-4301-842F-974968A2C750}">
      <dgm:prSet/>
      <dgm:spPr/>
      <dgm:t>
        <a:bodyPr/>
        <a:lstStyle/>
        <a:p>
          <a:endParaRPr lang="bg-BG"/>
        </a:p>
      </dgm:t>
    </dgm:pt>
    <dgm:pt modelId="{A1507347-6874-4254-A621-F427D305A6F2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2. Наблюдават се голям брой недоволни клиенти, които не желаят да продължат бизнес взаимоотношенията си с компанията, което от своя страна би могло да доведе до големи финансови, имиджови и пазарни загуби на </a:t>
          </a:r>
          <a:r>
            <a:rPr lang="en-US" dirty="0" smtClean="0">
              <a:latin typeface="Arial" pitchFamily="34" charset="0"/>
              <a:cs typeface="Arial" pitchFamily="34" charset="0"/>
            </a:rPr>
            <a:t>HBAT Industries </a:t>
          </a:r>
          <a:r>
            <a:rPr lang="bg-BG" dirty="0" smtClean="0">
              <a:latin typeface="Arial" pitchFamily="34" charset="0"/>
              <a:cs typeface="Arial" pitchFamily="34" charset="0"/>
            </a:rPr>
            <a:t>за в бъдеще.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0BD14545-1401-442D-954D-1B188298C14A}" type="parTrans" cxnId="{2CA04BE7-ABFA-4002-B93F-C6C35BC5304D}">
      <dgm:prSet/>
      <dgm:spPr/>
      <dgm:t>
        <a:bodyPr/>
        <a:lstStyle/>
        <a:p>
          <a:endParaRPr lang="bg-BG"/>
        </a:p>
      </dgm:t>
    </dgm:pt>
    <dgm:pt modelId="{EB72DC65-B5A3-40C9-A0D6-601BCD69E271}" type="sibTrans" cxnId="{2CA04BE7-ABFA-4002-B93F-C6C35BC5304D}">
      <dgm:prSet/>
      <dgm:spPr/>
      <dgm:t>
        <a:bodyPr/>
        <a:lstStyle/>
        <a:p>
          <a:endParaRPr lang="bg-BG"/>
        </a:p>
      </dgm:t>
    </dgm:pt>
    <dgm:pt modelId="{57F755E5-5652-4BC7-814F-E0C9CE31975D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3. Общото задоволство на клиентите и вероятността им да направят поръчка от </a:t>
          </a:r>
          <a:r>
            <a:rPr lang="en-US" dirty="0" smtClean="0">
              <a:latin typeface="Arial" pitchFamily="34" charset="0"/>
              <a:cs typeface="Arial" pitchFamily="34" charset="0"/>
            </a:rPr>
            <a:t>HBAT </a:t>
          </a:r>
          <a:r>
            <a:rPr lang="bg-BG" dirty="0" smtClean="0">
              <a:latin typeface="Arial" pitchFamily="34" charset="0"/>
              <a:cs typeface="Arial" pitchFamily="34" charset="0"/>
            </a:rPr>
            <a:t>зависят слабо до умерено от електронната търговия и продажбите, което от своя страна обаче не трябва да бъде успокоение и предпоставка за пренебрегване на слабата оценка за дейността на тези два отдела. 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49378B21-87AA-4204-BB8E-E44D94104867}" type="parTrans" cxnId="{3A8AEB67-E882-49E6-9E6D-D7CC8191DD72}">
      <dgm:prSet/>
      <dgm:spPr/>
      <dgm:t>
        <a:bodyPr/>
        <a:lstStyle/>
        <a:p>
          <a:endParaRPr lang="bg-BG"/>
        </a:p>
      </dgm:t>
    </dgm:pt>
    <dgm:pt modelId="{9304B1DD-7FC3-48EF-B0BD-E577B2547A35}" type="sibTrans" cxnId="{3A8AEB67-E882-49E6-9E6D-D7CC8191DD72}">
      <dgm:prSet/>
      <dgm:spPr/>
      <dgm:t>
        <a:bodyPr/>
        <a:lstStyle/>
        <a:p>
          <a:endParaRPr lang="bg-BG"/>
        </a:p>
      </dgm:t>
    </dgm:pt>
    <dgm:pt modelId="{99B53D9E-9348-439A-B1FB-4B26DF34313F}">
      <dgm:prSet phldrT="[Text]" phldr="1"/>
      <dgm:spPr/>
      <dgm:t>
        <a:bodyPr/>
        <a:lstStyle/>
        <a:p>
          <a:endParaRPr lang="bg-BG"/>
        </a:p>
      </dgm:t>
    </dgm:pt>
    <dgm:pt modelId="{DA5CF280-D1FB-42C3-8387-5BE70523A8F4}" type="sibTrans" cxnId="{D9363206-EFB2-4328-8967-989C9E3753BE}">
      <dgm:prSet/>
      <dgm:spPr/>
      <dgm:t>
        <a:bodyPr/>
        <a:lstStyle/>
        <a:p>
          <a:endParaRPr lang="bg-BG"/>
        </a:p>
      </dgm:t>
    </dgm:pt>
    <dgm:pt modelId="{20859A0F-31AA-4A02-986F-61C199FABC99}" type="parTrans" cxnId="{D9363206-EFB2-4328-8967-989C9E3753BE}">
      <dgm:prSet/>
      <dgm:spPr/>
      <dgm:t>
        <a:bodyPr/>
        <a:lstStyle/>
        <a:p>
          <a:endParaRPr lang="bg-BG"/>
        </a:p>
      </dgm:t>
    </dgm:pt>
    <dgm:pt modelId="{1414CDB6-AE53-4CD6-B434-D9151D52C6BC}" type="pres">
      <dgm:prSet presAssocID="{25C87324-9C6B-4D4D-89F1-A38A6C768F8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7B7DDA10-86BD-444C-B77F-5A9FE24866A8}" type="pres">
      <dgm:prSet presAssocID="{99B53D9E-9348-439A-B1FB-4B26DF34313F}" presName="thickLine" presStyleLbl="alignNode1" presStyleIdx="0" presStyleCnt="1"/>
      <dgm:spPr/>
    </dgm:pt>
    <dgm:pt modelId="{25F84372-4F0E-4777-8B74-912B354CACE4}" type="pres">
      <dgm:prSet presAssocID="{99B53D9E-9348-439A-B1FB-4B26DF34313F}" presName="horz1" presStyleCnt="0"/>
      <dgm:spPr/>
    </dgm:pt>
    <dgm:pt modelId="{9EF1B64C-8D05-4F62-8F6A-F8954729D992}" type="pres">
      <dgm:prSet presAssocID="{99B53D9E-9348-439A-B1FB-4B26DF34313F}" presName="tx1" presStyleLbl="revTx" presStyleIdx="0" presStyleCnt="4" custFlipHor="1" custScaleX="48869"/>
      <dgm:spPr/>
      <dgm:t>
        <a:bodyPr/>
        <a:lstStyle/>
        <a:p>
          <a:endParaRPr lang="bg-BG"/>
        </a:p>
      </dgm:t>
    </dgm:pt>
    <dgm:pt modelId="{2B6D8DD3-60C6-4005-AA3C-B1511F626AFA}" type="pres">
      <dgm:prSet presAssocID="{99B53D9E-9348-439A-B1FB-4B26DF34313F}" presName="vert1" presStyleCnt="0"/>
      <dgm:spPr/>
    </dgm:pt>
    <dgm:pt modelId="{E68237FE-CE90-4888-B103-E03D064880B3}" type="pres">
      <dgm:prSet presAssocID="{56F54401-5F12-4AB3-99F5-562A66CA5771}" presName="vertSpace2a" presStyleCnt="0"/>
      <dgm:spPr/>
    </dgm:pt>
    <dgm:pt modelId="{75B0E4EF-7F8A-4468-8426-0CD449417A93}" type="pres">
      <dgm:prSet presAssocID="{56F54401-5F12-4AB3-99F5-562A66CA5771}" presName="horz2" presStyleCnt="0"/>
      <dgm:spPr/>
    </dgm:pt>
    <dgm:pt modelId="{516A00E3-4761-4511-A596-B9451BD06001}" type="pres">
      <dgm:prSet presAssocID="{56F54401-5F12-4AB3-99F5-562A66CA5771}" presName="horzSpace2" presStyleCnt="0"/>
      <dgm:spPr/>
    </dgm:pt>
    <dgm:pt modelId="{80AEA7FF-D21F-4CC6-8724-FAF87B22BDEE}" type="pres">
      <dgm:prSet presAssocID="{56F54401-5F12-4AB3-99F5-562A66CA5771}" presName="tx2" presStyleLbl="revTx" presStyleIdx="1" presStyleCnt="4"/>
      <dgm:spPr/>
      <dgm:t>
        <a:bodyPr/>
        <a:lstStyle/>
        <a:p>
          <a:endParaRPr lang="bg-BG"/>
        </a:p>
      </dgm:t>
    </dgm:pt>
    <dgm:pt modelId="{A40165CE-2F67-4E2B-B89E-0260229E3680}" type="pres">
      <dgm:prSet presAssocID="{56F54401-5F12-4AB3-99F5-562A66CA5771}" presName="vert2" presStyleCnt="0"/>
      <dgm:spPr/>
    </dgm:pt>
    <dgm:pt modelId="{AC6115BD-44AA-4D75-A2A2-A36DDBE6C117}" type="pres">
      <dgm:prSet presAssocID="{56F54401-5F12-4AB3-99F5-562A66CA5771}" presName="thinLine2b" presStyleLbl="callout" presStyleIdx="0" presStyleCnt="3"/>
      <dgm:spPr/>
    </dgm:pt>
    <dgm:pt modelId="{5C51110E-42C0-4B40-B3E4-9A0C9E380DC0}" type="pres">
      <dgm:prSet presAssocID="{56F54401-5F12-4AB3-99F5-562A66CA5771}" presName="vertSpace2b" presStyleCnt="0"/>
      <dgm:spPr/>
    </dgm:pt>
    <dgm:pt modelId="{3B194EC4-2B18-4C5F-B31E-8A0D36C7B7CE}" type="pres">
      <dgm:prSet presAssocID="{A1507347-6874-4254-A621-F427D305A6F2}" presName="horz2" presStyleCnt="0"/>
      <dgm:spPr/>
    </dgm:pt>
    <dgm:pt modelId="{91C700EB-9555-42EC-B418-B5B91AA24EA1}" type="pres">
      <dgm:prSet presAssocID="{A1507347-6874-4254-A621-F427D305A6F2}" presName="horzSpace2" presStyleCnt="0"/>
      <dgm:spPr/>
    </dgm:pt>
    <dgm:pt modelId="{80B1E8C6-9056-44B1-9D20-58A3690DAA8B}" type="pres">
      <dgm:prSet presAssocID="{A1507347-6874-4254-A621-F427D305A6F2}" presName="tx2" presStyleLbl="revTx" presStyleIdx="2" presStyleCnt="4"/>
      <dgm:spPr/>
      <dgm:t>
        <a:bodyPr/>
        <a:lstStyle/>
        <a:p>
          <a:endParaRPr lang="bg-BG"/>
        </a:p>
      </dgm:t>
    </dgm:pt>
    <dgm:pt modelId="{F5745FDF-CE7E-45CA-B033-B73EA1FA444D}" type="pres">
      <dgm:prSet presAssocID="{A1507347-6874-4254-A621-F427D305A6F2}" presName="vert2" presStyleCnt="0"/>
      <dgm:spPr/>
    </dgm:pt>
    <dgm:pt modelId="{86413602-88D9-4E13-BDA5-5B778941FDD5}" type="pres">
      <dgm:prSet presAssocID="{A1507347-6874-4254-A621-F427D305A6F2}" presName="thinLine2b" presStyleLbl="callout" presStyleIdx="1" presStyleCnt="3"/>
      <dgm:spPr/>
    </dgm:pt>
    <dgm:pt modelId="{5ABF6E7C-C0CD-4701-A88D-4F0907830D58}" type="pres">
      <dgm:prSet presAssocID="{A1507347-6874-4254-A621-F427D305A6F2}" presName="vertSpace2b" presStyleCnt="0"/>
      <dgm:spPr/>
    </dgm:pt>
    <dgm:pt modelId="{11B66D51-1272-4D65-8BC9-B73899ACA2D7}" type="pres">
      <dgm:prSet presAssocID="{57F755E5-5652-4BC7-814F-E0C9CE31975D}" presName="horz2" presStyleCnt="0"/>
      <dgm:spPr/>
    </dgm:pt>
    <dgm:pt modelId="{2A7E906C-A5A2-4B69-84B4-7059839E1DF6}" type="pres">
      <dgm:prSet presAssocID="{57F755E5-5652-4BC7-814F-E0C9CE31975D}" presName="horzSpace2" presStyleCnt="0"/>
      <dgm:spPr/>
    </dgm:pt>
    <dgm:pt modelId="{C19216BE-B0D3-48F3-BB26-A8377069E195}" type="pres">
      <dgm:prSet presAssocID="{57F755E5-5652-4BC7-814F-E0C9CE31975D}" presName="tx2" presStyleLbl="revTx" presStyleIdx="3" presStyleCnt="4"/>
      <dgm:spPr/>
      <dgm:t>
        <a:bodyPr/>
        <a:lstStyle/>
        <a:p>
          <a:endParaRPr lang="bg-BG"/>
        </a:p>
      </dgm:t>
    </dgm:pt>
    <dgm:pt modelId="{3580FD32-5DCA-47FA-A569-61DF73F5F402}" type="pres">
      <dgm:prSet presAssocID="{57F755E5-5652-4BC7-814F-E0C9CE31975D}" presName="vert2" presStyleCnt="0"/>
      <dgm:spPr/>
    </dgm:pt>
    <dgm:pt modelId="{04BA9E80-656F-4D15-B875-AA60864172C7}" type="pres">
      <dgm:prSet presAssocID="{57F755E5-5652-4BC7-814F-E0C9CE31975D}" presName="thinLine2b" presStyleLbl="callout" presStyleIdx="2" presStyleCnt="3"/>
      <dgm:spPr/>
    </dgm:pt>
    <dgm:pt modelId="{8C3C57E8-F128-4B8E-93B5-EDEA42BD4628}" type="pres">
      <dgm:prSet presAssocID="{57F755E5-5652-4BC7-814F-E0C9CE31975D}" presName="vertSpace2b" presStyleCnt="0"/>
      <dgm:spPr/>
    </dgm:pt>
  </dgm:ptLst>
  <dgm:cxnLst>
    <dgm:cxn modelId="{3A8AEB67-E882-49E6-9E6D-D7CC8191DD72}" srcId="{99B53D9E-9348-439A-B1FB-4B26DF34313F}" destId="{57F755E5-5652-4BC7-814F-E0C9CE31975D}" srcOrd="2" destOrd="0" parTransId="{49378B21-87AA-4204-BB8E-E44D94104867}" sibTransId="{9304B1DD-7FC3-48EF-B0BD-E577B2547A35}"/>
    <dgm:cxn modelId="{6DA49431-1641-4301-842F-974968A2C750}" srcId="{99B53D9E-9348-439A-B1FB-4B26DF34313F}" destId="{56F54401-5F12-4AB3-99F5-562A66CA5771}" srcOrd="0" destOrd="0" parTransId="{44895B94-3246-494E-8F7E-E1D61192F1D1}" sibTransId="{F853A236-CE2B-4CE7-B13C-8042B9A019B8}"/>
    <dgm:cxn modelId="{D53947A0-AC55-4576-8F36-95FE3616218D}" type="presOf" srcId="{A1507347-6874-4254-A621-F427D305A6F2}" destId="{80B1E8C6-9056-44B1-9D20-58A3690DAA8B}" srcOrd="0" destOrd="0" presId="urn:microsoft.com/office/officeart/2008/layout/LinedList"/>
    <dgm:cxn modelId="{D9363206-EFB2-4328-8967-989C9E3753BE}" srcId="{25C87324-9C6B-4D4D-89F1-A38A6C768F87}" destId="{99B53D9E-9348-439A-B1FB-4B26DF34313F}" srcOrd="0" destOrd="0" parTransId="{20859A0F-31AA-4A02-986F-61C199FABC99}" sibTransId="{DA5CF280-D1FB-42C3-8387-5BE70523A8F4}"/>
    <dgm:cxn modelId="{8A167EEA-1366-4061-A413-2CB8FE51F032}" type="presOf" srcId="{56F54401-5F12-4AB3-99F5-562A66CA5771}" destId="{80AEA7FF-D21F-4CC6-8724-FAF87B22BDEE}" srcOrd="0" destOrd="0" presId="urn:microsoft.com/office/officeart/2008/layout/LinedList"/>
    <dgm:cxn modelId="{85B80695-344E-4097-84DB-17B280BA0310}" type="presOf" srcId="{99B53D9E-9348-439A-B1FB-4B26DF34313F}" destId="{9EF1B64C-8D05-4F62-8F6A-F8954729D992}" srcOrd="0" destOrd="0" presId="urn:microsoft.com/office/officeart/2008/layout/LinedList"/>
    <dgm:cxn modelId="{67FCCEAD-C66E-4BF8-BDB3-B7B2C0AFE75C}" type="presOf" srcId="{57F755E5-5652-4BC7-814F-E0C9CE31975D}" destId="{C19216BE-B0D3-48F3-BB26-A8377069E195}" srcOrd="0" destOrd="0" presId="urn:microsoft.com/office/officeart/2008/layout/LinedList"/>
    <dgm:cxn modelId="{A018B4BC-8F70-4C70-BFB2-C33BC111732A}" type="presOf" srcId="{25C87324-9C6B-4D4D-89F1-A38A6C768F87}" destId="{1414CDB6-AE53-4CD6-B434-D9151D52C6BC}" srcOrd="0" destOrd="0" presId="urn:microsoft.com/office/officeart/2008/layout/LinedList"/>
    <dgm:cxn modelId="{2CA04BE7-ABFA-4002-B93F-C6C35BC5304D}" srcId="{99B53D9E-9348-439A-B1FB-4B26DF34313F}" destId="{A1507347-6874-4254-A621-F427D305A6F2}" srcOrd="1" destOrd="0" parTransId="{0BD14545-1401-442D-954D-1B188298C14A}" sibTransId="{EB72DC65-B5A3-40C9-A0D6-601BCD69E271}"/>
    <dgm:cxn modelId="{13DDB156-AF6C-4B36-B2E0-0D950819E685}" type="presParOf" srcId="{1414CDB6-AE53-4CD6-B434-D9151D52C6BC}" destId="{7B7DDA10-86BD-444C-B77F-5A9FE24866A8}" srcOrd="0" destOrd="0" presId="urn:microsoft.com/office/officeart/2008/layout/LinedList"/>
    <dgm:cxn modelId="{8654F6F1-12BE-4795-8FA9-61681EFF78FA}" type="presParOf" srcId="{1414CDB6-AE53-4CD6-B434-D9151D52C6BC}" destId="{25F84372-4F0E-4777-8B74-912B354CACE4}" srcOrd="1" destOrd="0" presId="urn:microsoft.com/office/officeart/2008/layout/LinedList"/>
    <dgm:cxn modelId="{EDF50157-D004-4C08-99AD-CFEB6C541C92}" type="presParOf" srcId="{25F84372-4F0E-4777-8B74-912B354CACE4}" destId="{9EF1B64C-8D05-4F62-8F6A-F8954729D992}" srcOrd="0" destOrd="0" presId="urn:microsoft.com/office/officeart/2008/layout/LinedList"/>
    <dgm:cxn modelId="{877A3114-55A9-48BA-8067-749258D6157E}" type="presParOf" srcId="{25F84372-4F0E-4777-8B74-912B354CACE4}" destId="{2B6D8DD3-60C6-4005-AA3C-B1511F626AFA}" srcOrd="1" destOrd="0" presId="urn:microsoft.com/office/officeart/2008/layout/LinedList"/>
    <dgm:cxn modelId="{BB1A1FA4-5F3B-43C9-8D57-2F4330C9CBD1}" type="presParOf" srcId="{2B6D8DD3-60C6-4005-AA3C-B1511F626AFA}" destId="{E68237FE-CE90-4888-B103-E03D064880B3}" srcOrd="0" destOrd="0" presId="urn:microsoft.com/office/officeart/2008/layout/LinedList"/>
    <dgm:cxn modelId="{9D82171F-F10D-4DAD-A93E-A387638D3241}" type="presParOf" srcId="{2B6D8DD3-60C6-4005-AA3C-B1511F626AFA}" destId="{75B0E4EF-7F8A-4468-8426-0CD449417A93}" srcOrd="1" destOrd="0" presId="urn:microsoft.com/office/officeart/2008/layout/LinedList"/>
    <dgm:cxn modelId="{9633652D-9C23-4A50-B4AC-1DA73B8B61F5}" type="presParOf" srcId="{75B0E4EF-7F8A-4468-8426-0CD449417A93}" destId="{516A00E3-4761-4511-A596-B9451BD06001}" srcOrd="0" destOrd="0" presId="urn:microsoft.com/office/officeart/2008/layout/LinedList"/>
    <dgm:cxn modelId="{A54CDAED-050C-4544-B0F9-B12E565770B6}" type="presParOf" srcId="{75B0E4EF-7F8A-4468-8426-0CD449417A93}" destId="{80AEA7FF-D21F-4CC6-8724-FAF87B22BDEE}" srcOrd="1" destOrd="0" presId="urn:microsoft.com/office/officeart/2008/layout/LinedList"/>
    <dgm:cxn modelId="{183EE996-1BC8-4677-926E-76ADAD722FF9}" type="presParOf" srcId="{75B0E4EF-7F8A-4468-8426-0CD449417A93}" destId="{A40165CE-2F67-4E2B-B89E-0260229E3680}" srcOrd="2" destOrd="0" presId="urn:microsoft.com/office/officeart/2008/layout/LinedList"/>
    <dgm:cxn modelId="{ADCA6238-59F2-4A98-AC6F-23CEA1F0FF9D}" type="presParOf" srcId="{2B6D8DD3-60C6-4005-AA3C-B1511F626AFA}" destId="{AC6115BD-44AA-4D75-A2A2-A36DDBE6C117}" srcOrd="2" destOrd="0" presId="urn:microsoft.com/office/officeart/2008/layout/LinedList"/>
    <dgm:cxn modelId="{209CEB16-30F0-4121-8794-04CA2471FBF3}" type="presParOf" srcId="{2B6D8DD3-60C6-4005-AA3C-B1511F626AFA}" destId="{5C51110E-42C0-4B40-B3E4-9A0C9E380DC0}" srcOrd="3" destOrd="0" presId="urn:microsoft.com/office/officeart/2008/layout/LinedList"/>
    <dgm:cxn modelId="{84A5DCDF-EEBC-4998-827B-E01F447646B8}" type="presParOf" srcId="{2B6D8DD3-60C6-4005-AA3C-B1511F626AFA}" destId="{3B194EC4-2B18-4C5F-B31E-8A0D36C7B7CE}" srcOrd="4" destOrd="0" presId="urn:microsoft.com/office/officeart/2008/layout/LinedList"/>
    <dgm:cxn modelId="{F4F65CDA-BC12-4F8A-9954-F6B827A7C7E1}" type="presParOf" srcId="{3B194EC4-2B18-4C5F-B31E-8A0D36C7B7CE}" destId="{91C700EB-9555-42EC-B418-B5B91AA24EA1}" srcOrd="0" destOrd="0" presId="urn:microsoft.com/office/officeart/2008/layout/LinedList"/>
    <dgm:cxn modelId="{12FB11B1-3480-43B8-9C0F-26FB39B68E6E}" type="presParOf" srcId="{3B194EC4-2B18-4C5F-B31E-8A0D36C7B7CE}" destId="{80B1E8C6-9056-44B1-9D20-58A3690DAA8B}" srcOrd="1" destOrd="0" presId="urn:microsoft.com/office/officeart/2008/layout/LinedList"/>
    <dgm:cxn modelId="{8C948891-E1D2-4731-9CFB-441FEA199B16}" type="presParOf" srcId="{3B194EC4-2B18-4C5F-B31E-8A0D36C7B7CE}" destId="{F5745FDF-CE7E-45CA-B033-B73EA1FA444D}" srcOrd="2" destOrd="0" presId="urn:microsoft.com/office/officeart/2008/layout/LinedList"/>
    <dgm:cxn modelId="{EA18207A-B405-4A88-B493-AE7EC47BE990}" type="presParOf" srcId="{2B6D8DD3-60C6-4005-AA3C-B1511F626AFA}" destId="{86413602-88D9-4E13-BDA5-5B778941FDD5}" srcOrd="5" destOrd="0" presId="urn:microsoft.com/office/officeart/2008/layout/LinedList"/>
    <dgm:cxn modelId="{5FB2A3BF-D33B-4C9A-97CD-8D9D9C6BD88F}" type="presParOf" srcId="{2B6D8DD3-60C6-4005-AA3C-B1511F626AFA}" destId="{5ABF6E7C-C0CD-4701-A88D-4F0907830D58}" srcOrd="6" destOrd="0" presId="urn:microsoft.com/office/officeart/2008/layout/LinedList"/>
    <dgm:cxn modelId="{9DFA16C5-84A0-47BC-9A1B-4F98B80B3BD7}" type="presParOf" srcId="{2B6D8DD3-60C6-4005-AA3C-B1511F626AFA}" destId="{11B66D51-1272-4D65-8BC9-B73899ACA2D7}" srcOrd="7" destOrd="0" presId="urn:microsoft.com/office/officeart/2008/layout/LinedList"/>
    <dgm:cxn modelId="{65A17C7F-ADB5-49F8-BC45-2176A2C24225}" type="presParOf" srcId="{11B66D51-1272-4D65-8BC9-B73899ACA2D7}" destId="{2A7E906C-A5A2-4B69-84B4-7059839E1DF6}" srcOrd="0" destOrd="0" presId="urn:microsoft.com/office/officeart/2008/layout/LinedList"/>
    <dgm:cxn modelId="{F751B59C-09F3-4AC2-8B4F-12D5B1778D12}" type="presParOf" srcId="{11B66D51-1272-4D65-8BC9-B73899ACA2D7}" destId="{C19216BE-B0D3-48F3-BB26-A8377069E195}" srcOrd="1" destOrd="0" presId="urn:microsoft.com/office/officeart/2008/layout/LinedList"/>
    <dgm:cxn modelId="{7D578D50-73F1-49C7-838A-7051E5B1B1EF}" type="presParOf" srcId="{11B66D51-1272-4D65-8BC9-B73899ACA2D7}" destId="{3580FD32-5DCA-47FA-A569-61DF73F5F402}" srcOrd="2" destOrd="0" presId="urn:microsoft.com/office/officeart/2008/layout/LinedList"/>
    <dgm:cxn modelId="{172E14D8-EC66-4603-9C64-2B6D49485257}" type="presParOf" srcId="{2B6D8DD3-60C6-4005-AA3C-B1511F626AFA}" destId="{04BA9E80-656F-4D15-B875-AA60864172C7}" srcOrd="8" destOrd="0" presId="urn:microsoft.com/office/officeart/2008/layout/LinedList"/>
    <dgm:cxn modelId="{4AE7F0DF-DB7E-4511-AF6C-2400D7FA108C}" type="presParOf" srcId="{2B6D8DD3-60C6-4005-AA3C-B1511F626AFA}" destId="{8C3C57E8-F128-4B8E-93B5-EDEA42BD462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0A40B8-6671-49A5-BA52-1E17D8CDA70E}" type="doc">
      <dgm:prSet loTypeId="urn:microsoft.com/office/officeart/2008/layout/LinedList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bg-BG"/>
        </a:p>
      </dgm:t>
    </dgm:pt>
    <dgm:pt modelId="{538E6BA8-2E47-4A77-A779-E08DEC1C3536}">
      <dgm:prSet phldrT="[Text]" phldr="1"/>
      <dgm:spPr/>
      <dgm:t>
        <a:bodyPr/>
        <a:lstStyle/>
        <a:p>
          <a:endParaRPr lang="bg-BG" dirty="0"/>
        </a:p>
      </dgm:t>
    </dgm:pt>
    <dgm:pt modelId="{53E75274-CC22-439D-B09D-C60854E49ED7}" type="parTrans" cxnId="{8B816AAA-39F8-47A5-B87C-13528F3BB8AD}">
      <dgm:prSet/>
      <dgm:spPr/>
      <dgm:t>
        <a:bodyPr/>
        <a:lstStyle/>
        <a:p>
          <a:endParaRPr lang="bg-BG"/>
        </a:p>
      </dgm:t>
    </dgm:pt>
    <dgm:pt modelId="{413CF187-DE3B-421B-A372-49DE7EF58C81}" type="sibTrans" cxnId="{8B816AAA-39F8-47A5-B87C-13528F3BB8AD}">
      <dgm:prSet/>
      <dgm:spPr/>
      <dgm:t>
        <a:bodyPr/>
        <a:lstStyle/>
        <a:p>
          <a:endParaRPr lang="bg-BG"/>
        </a:p>
      </dgm:t>
    </dgm:pt>
    <dgm:pt modelId="{976FEE48-B41A-49AB-8BB7-CE1201A1B32F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1. С оглед на ниските и незадоволителни оценки получени за отдел „Елекронна търговия“ и отдел „Продажби“, генералният изпълнителен директор на </a:t>
          </a:r>
          <a:r>
            <a:rPr lang="en-US" dirty="0" smtClean="0">
              <a:latin typeface="Arial" pitchFamily="34" charset="0"/>
              <a:cs typeface="Arial" pitchFamily="34" charset="0"/>
            </a:rPr>
            <a:t>HBAT Industries </a:t>
          </a:r>
          <a:r>
            <a:rPr lang="bg-BG" dirty="0" smtClean="0">
              <a:latin typeface="Arial" pitchFamily="34" charset="0"/>
              <a:cs typeface="Arial" pitchFamily="34" charset="0"/>
            </a:rPr>
            <a:t>да извърши цялостна ревизия и оценка дейността на съответните два отдела в следните направления: стратегия и визия за развитие; кадрово и ресурсно осигуряване; технически иновации и информационно осигуряване.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8DB930A7-34D1-4832-A15B-E229A06E0FB6}" type="parTrans" cxnId="{6E5E93CC-1CF7-4C6D-8DCF-FE9865456D52}">
      <dgm:prSet/>
      <dgm:spPr/>
      <dgm:t>
        <a:bodyPr/>
        <a:lstStyle/>
        <a:p>
          <a:endParaRPr lang="bg-BG"/>
        </a:p>
      </dgm:t>
    </dgm:pt>
    <dgm:pt modelId="{1800C550-B988-4908-BEBF-FCA197C94F60}" type="sibTrans" cxnId="{6E5E93CC-1CF7-4C6D-8DCF-FE9865456D52}">
      <dgm:prSet/>
      <dgm:spPr/>
      <dgm:t>
        <a:bodyPr/>
        <a:lstStyle/>
        <a:p>
          <a:endParaRPr lang="bg-BG"/>
        </a:p>
      </dgm:t>
    </dgm:pt>
    <dgm:pt modelId="{C3753AB1-54BC-4697-A52D-B90C1A228C4D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2. Провеждане на периодичен контол върху дейността на двата изследвани отдела и налагане на глоби и санкции при установяване на несъответствие между желаното състояние на съответния отдел или служител и реално показаните резултати.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0C02C0F5-2F24-42AF-823F-C5F3D846F666}" type="parTrans" cxnId="{1D2B6502-0D8D-4A21-88C2-E6FD76A22E1D}">
      <dgm:prSet/>
      <dgm:spPr/>
      <dgm:t>
        <a:bodyPr/>
        <a:lstStyle/>
        <a:p>
          <a:endParaRPr lang="bg-BG"/>
        </a:p>
      </dgm:t>
    </dgm:pt>
    <dgm:pt modelId="{EB9BF0F6-3CE2-4D8D-A19A-123FD0E220F8}" type="sibTrans" cxnId="{1D2B6502-0D8D-4A21-88C2-E6FD76A22E1D}">
      <dgm:prSet/>
      <dgm:spPr/>
      <dgm:t>
        <a:bodyPr/>
        <a:lstStyle/>
        <a:p>
          <a:endParaRPr lang="bg-BG"/>
        </a:p>
      </dgm:t>
    </dgm:pt>
    <dgm:pt modelId="{8BF8B997-E042-4787-A0B9-8A0B04033292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3. </a:t>
          </a:r>
          <a:r>
            <a:rPr lang="en-US" dirty="0" smtClean="0">
              <a:latin typeface="Arial" pitchFamily="34" charset="0"/>
              <a:cs typeface="Arial" pitchFamily="34" charset="0"/>
            </a:rPr>
            <a:t>HR – </a:t>
          </a:r>
          <a:r>
            <a:rPr lang="bg-BG" dirty="0" smtClean="0">
              <a:latin typeface="Arial" pitchFamily="34" charset="0"/>
              <a:cs typeface="Arial" pitchFamily="34" charset="0"/>
            </a:rPr>
            <a:t>мениджърът на компанията да проучи и осигури на служителите в отдели „Електронна търговия“ и „Продажби“ обучителни курсове или семинари с оглед подобряване и усъвършенстване на техните знания и компетенции.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0CC4BFB3-8F74-484E-8E8E-42F08B79D48A}" type="parTrans" cxnId="{1442DE05-E785-4E3C-B600-2EB86D08FD24}">
      <dgm:prSet/>
      <dgm:spPr/>
      <dgm:t>
        <a:bodyPr/>
        <a:lstStyle/>
        <a:p>
          <a:endParaRPr lang="bg-BG"/>
        </a:p>
      </dgm:t>
    </dgm:pt>
    <dgm:pt modelId="{679086A5-7CFC-43B2-A366-76F9D066080C}" type="sibTrans" cxnId="{1442DE05-E785-4E3C-B600-2EB86D08FD24}">
      <dgm:prSet/>
      <dgm:spPr/>
      <dgm:t>
        <a:bodyPr/>
        <a:lstStyle/>
        <a:p>
          <a:endParaRPr lang="bg-BG"/>
        </a:p>
      </dgm:t>
    </dgm:pt>
    <dgm:pt modelId="{4B6A7122-C386-4049-870D-50A9AA8B9650}">
      <dgm:prSet phldrT="[Text]"/>
      <dgm:spPr/>
      <dgm:t>
        <a:bodyPr/>
        <a:lstStyle/>
        <a:p>
          <a:pPr algn="ctr"/>
          <a:r>
            <a:rPr lang="bg-BG" dirty="0" smtClean="0">
              <a:latin typeface="Arial" pitchFamily="34" charset="0"/>
              <a:cs typeface="Arial" pitchFamily="34" charset="0"/>
            </a:rPr>
            <a:t>4. Да се проучат и подложат на задълбочен анализ и други аспекти от дейността на </a:t>
          </a:r>
          <a:r>
            <a:rPr lang="en-US" dirty="0" smtClean="0">
              <a:latin typeface="Arial" pitchFamily="34" charset="0"/>
              <a:cs typeface="Arial" pitchFamily="34" charset="0"/>
            </a:rPr>
            <a:t>HBAT, </a:t>
          </a:r>
          <a:r>
            <a:rPr lang="bg-BG" dirty="0" smtClean="0">
              <a:latin typeface="Arial" pitchFamily="34" charset="0"/>
              <a:cs typeface="Arial" pitchFamily="34" charset="0"/>
            </a:rPr>
            <a:t>с цел навременно установяване и подобряване качеството на предлаганите услуги.</a:t>
          </a:r>
          <a:endParaRPr lang="bg-BG" dirty="0">
            <a:latin typeface="Arial" pitchFamily="34" charset="0"/>
            <a:cs typeface="Arial" pitchFamily="34" charset="0"/>
          </a:endParaRPr>
        </a:p>
      </dgm:t>
    </dgm:pt>
    <dgm:pt modelId="{157AB928-A9B6-4932-802D-45DAB143A9FD}" type="parTrans" cxnId="{302EF72A-10FA-49D2-80C1-293EEE93F73F}">
      <dgm:prSet/>
      <dgm:spPr/>
      <dgm:t>
        <a:bodyPr/>
        <a:lstStyle/>
        <a:p>
          <a:endParaRPr lang="bg-BG"/>
        </a:p>
      </dgm:t>
    </dgm:pt>
    <dgm:pt modelId="{191F81CE-208E-4C34-9A3C-243CB134D9DC}" type="sibTrans" cxnId="{302EF72A-10FA-49D2-80C1-293EEE93F73F}">
      <dgm:prSet/>
      <dgm:spPr/>
      <dgm:t>
        <a:bodyPr/>
        <a:lstStyle/>
        <a:p>
          <a:endParaRPr lang="bg-BG"/>
        </a:p>
      </dgm:t>
    </dgm:pt>
    <dgm:pt modelId="{A2996977-C68F-4D87-A05E-971BB3997C11}" type="pres">
      <dgm:prSet presAssocID="{4A0A40B8-6671-49A5-BA52-1E17D8CDA70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3C3F4776-BFF2-479C-8843-09A0ED1FAB06}" type="pres">
      <dgm:prSet presAssocID="{538E6BA8-2E47-4A77-A779-E08DEC1C3536}" presName="thickLine" presStyleLbl="alignNode1" presStyleIdx="0" presStyleCnt="1"/>
      <dgm:spPr/>
    </dgm:pt>
    <dgm:pt modelId="{36EE927D-CE61-4727-87C0-4237CDEAF67B}" type="pres">
      <dgm:prSet presAssocID="{538E6BA8-2E47-4A77-A779-E08DEC1C3536}" presName="horz1" presStyleCnt="0"/>
      <dgm:spPr/>
    </dgm:pt>
    <dgm:pt modelId="{72DF661B-23E5-4452-811C-A10CC1CC1077}" type="pres">
      <dgm:prSet presAssocID="{538E6BA8-2E47-4A77-A779-E08DEC1C3536}" presName="tx1" presStyleLbl="revTx" presStyleIdx="0" presStyleCnt="5" custScaleX="33333"/>
      <dgm:spPr/>
      <dgm:t>
        <a:bodyPr/>
        <a:lstStyle/>
        <a:p>
          <a:endParaRPr lang="bg-BG"/>
        </a:p>
      </dgm:t>
    </dgm:pt>
    <dgm:pt modelId="{46B362C1-A1AF-465C-A04E-07C190CCC43E}" type="pres">
      <dgm:prSet presAssocID="{538E6BA8-2E47-4A77-A779-E08DEC1C3536}" presName="vert1" presStyleCnt="0"/>
      <dgm:spPr/>
    </dgm:pt>
    <dgm:pt modelId="{1697D5EB-071E-4BFF-BBEA-4B35EE3A71A3}" type="pres">
      <dgm:prSet presAssocID="{976FEE48-B41A-49AB-8BB7-CE1201A1B32F}" presName="vertSpace2a" presStyleCnt="0"/>
      <dgm:spPr/>
    </dgm:pt>
    <dgm:pt modelId="{FD86A950-4CC8-4984-89DC-2552BFD298FF}" type="pres">
      <dgm:prSet presAssocID="{976FEE48-B41A-49AB-8BB7-CE1201A1B32F}" presName="horz2" presStyleCnt="0"/>
      <dgm:spPr/>
    </dgm:pt>
    <dgm:pt modelId="{48EE2BE5-163E-48E9-B665-AB2B0245383F}" type="pres">
      <dgm:prSet presAssocID="{976FEE48-B41A-49AB-8BB7-CE1201A1B32F}" presName="horzSpace2" presStyleCnt="0"/>
      <dgm:spPr/>
    </dgm:pt>
    <dgm:pt modelId="{C1B676B7-BE13-47FF-9362-0E2239CC9DAC}" type="pres">
      <dgm:prSet presAssocID="{976FEE48-B41A-49AB-8BB7-CE1201A1B32F}" presName="tx2" presStyleLbl="revTx" presStyleIdx="1" presStyleCnt="5"/>
      <dgm:spPr/>
      <dgm:t>
        <a:bodyPr/>
        <a:lstStyle/>
        <a:p>
          <a:endParaRPr lang="bg-BG"/>
        </a:p>
      </dgm:t>
    </dgm:pt>
    <dgm:pt modelId="{FF5478D8-8ECA-45A8-B718-09B19AD31D26}" type="pres">
      <dgm:prSet presAssocID="{976FEE48-B41A-49AB-8BB7-CE1201A1B32F}" presName="vert2" presStyleCnt="0"/>
      <dgm:spPr/>
    </dgm:pt>
    <dgm:pt modelId="{EB432AD3-BE6B-4C54-A007-CAB56E85B5FC}" type="pres">
      <dgm:prSet presAssocID="{976FEE48-B41A-49AB-8BB7-CE1201A1B32F}" presName="thinLine2b" presStyleLbl="callout" presStyleIdx="0" presStyleCnt="4"/>
      <dgm:spPr/>
    </dgm:pt>
    <dgm:pt modelId="{94C41839-1C0A-4399-A158-E2D2194FE66F}" type="pres">
      <dgm:prSet presAssocID="{976FEE48-B41A-49AB-8BB7-CE1201A1B32F}" presName="vertSpace2b" presStyleCnt="0"/>
      <dgm:spPr/>
    </dgm:pt>
    <dgm:pt modelId="{B12B83CF-11DE-4793-B3D4-C511DFE807E7}" type="pres">
      <dgm:prSet presAssocID="{C3753AB1-54BC-4697-A52D-B90C1A228C4D}" presName="horz2" presStyleCnt="0"/>
      <dgm:spPr/>
    </dgm:pt>
    <dgm:pt modelId="{9E02163C-3B9E-4FB2-8AE5-3ACDC410239B}" type="pres">
      <dgm:prSet presAssocID="{C3753AB1-54BC-4697-A52D-B90C1A228C4D}" presName="horzSpace2" presStyleCnt="0"/>
      <dgm:spPr/>
    </dgm:pt>
    <dgm:pt modelId="{CF39F837-3395-4723-851A-2A59D0AA9376}" type="pres">
      <dgm:prSet presAssocID="{C3753AB1-54BC-4697-A52D-B90C1A228C4D}" presName="tx2" presStyleLbl="revTx" presStyleIdx="2" presStyleCnt="5" custScaleY="86558"/>
      <dgm:spPr/>
      <dgm:t>
        <a:bodyPr/>
        <a:lstStyle/>
        <a:p>
          <a:endParaRPr lang="bg-BG"/>
        </a:p>
      </dgm:t>
    </dgm:pt>
    <dgm:pt modelId="{1A74924A-9EB2-4401-9748-90B0C0A3D92C}" type="pres">
      <dgm:prSet presAssocID="{C3753AB1-54BC-4697-A52D-B90C1A228C4D}" presName="vert2" presStyleCnt="0"/>
      <dgm:spPr/>
    </dgm:pt>
    <dgm:pt modelId="{B093ED80-F615-41BD-9A19-2C5744DB118F}" type="pres">
      <dgm:prSet presAssocID="{C3753AB1-54BC-4697-A52D-B90C1A228C4D}" presName="thinLine2b" presStyleLbl="callout" presStyleIdx="1" presStyleCnt="4"/>
      <dgm:spPr/>
    </dgm:pt>
    <dgm:pt modelId="{4D479F31-1BAA-465B-862F-F510C75F3DB4}" type="pres">
      <dgm:prSet presAssocID="{C3753AB1-54BC-4697-A52D-B90C1A228C4D}" presName="vertSpace2b" presStyleCnt="0"/>
      <dgm:spPr/>
    </dgm:pt>
    <dgm:pt modelId="{6B2EC6A5-C3FD-450B-8CB9-54AA65DC8652}" type="pres">
      <dgm:prSet presAssocID="{8BF8B997-E042-4787-A0B9-8A0B04033292}" presName="horz2" presStyleCnt="0"/>
      <dgm:spPr/>
    </dgm:pt>
    <dgm:pt modelId="{979332A1-D8DD-4476-9738-E15F40466A67}" type="pres">
      <dgm:prSet presAssocID="{8BF8B997-E042-4787-A0B9-8A0B04033292}" presName="horzSpace2" presStyleCnt="0"/>
      <dgm:spPr/>
    </dgm:pt>
    <dgm:pt modelId="{027033AF-AFE6-4DD5-9AE7-2376E8518C8A}" type="pres">
      <dgm:prSet presAssocID="{8BF8B997-E042-4787-A0B9-8A0B04033292}" presName="tx2" presStyleLbl="revTx" presStyleIdx="3" presStyleCnt="5"/>
      <dgm:spPr/>
      <dgm:t>
        <a:bodyPr/>
        <a:lstStyle/>
        <a:p>
          <a:endParaRPr lang="bg-BG"/>
        </a:p>
      </dgm:t>
    </dgm:pt>
    <dgm:pt modelId="{07BBB1D6-85E6-4756-B35A-0C97BC2D848A}" type="pres">
      <dgm:prSet presAssocID="{8BF8B997-E042-4787-A0B9-8A0B04033292}" presName="vert2" presStyleCnt="0"/>
      <dgm:spPr/>
    </dgm:pt>
    <dgm:pt modelId="{A75BA7DA-0076-4B97-AFA6-89D857B5E740}" type="pres">
      <dgm:prSet presAssocID="{8BF8B997-E042-4787-A0B9-8A0B04033292}" presName="thinLine2b" presStyleLbl="callout" presStyleIdx="2" presStyleCnt="4"/>
      <dgm:spPr/>
    </dgm:pt>
    <dgm:pt modelId="{37F71840-289A-4F30-95A2-F4736B7E17A8}" type="pres">
      <dgm:prSet presAssocID="{8BF8B997-E042-4787-A0B9-8A0B04033292}" presName="vertSpace2b" presStyleCnt="0"/>
      <dgm:spPr/>
    </dgm:pt>
    <dgm:pt modelId="{C901DC80-75B7-40EF-8DCF-0F224CFE870A}" type="pres">
      <dgm:prSet presAssocID="{4B6A7122-C386-4049-870D-50A9AA8B9650}" presName="horz2" presStyleCnt="0"/>
      <dgm:spPr/>
    </dgm:pt>
    <dgm:pt modelId="{1C3846FE-9267-4944-B6FA-6E79AF43C7F7}" type="pres">
      <dgm:prSet presAssocID="{4B6A7122-C386-4049-870D-50A9AA8B9650}" presName="horzSpace2" presStyleCnt="0"/>
      <dgm:spPr/>
    </dgm:pt>
    <dgm:pt modelId="{F34E0625-CAD2-4606-8286-D6BC161DBF8A}" type="pres">
      <dgm:prSet presAssocID="{4B6A7122-C386-4049-870D-50A9AA8B9650}" presName="tx2" presStyleLbl="revTx" presStyleIdx="4" presStyleCnt="5" custScaleY="81328"/>
      <dgm:spPr/>
      <dgm:t>
        <a:bodyPr/>
        <a:lstStyle/>
        <a:p>
          <a:endParaRPr lang="bg-BG"/>
        </a:p>
      </dgm:t>
    </dgm:pt>
    <dgm:pt modelId="{5EC5ACE0-08E2-4666-9F37-D28C9153B00A}" type="pres">
      <dgm:prSet presAssocID="{4B6A7122-C386-4049-870D-50A9AA8B9650}" presName="vert2" presStyleCnt="0"/>
      <dgm:spPr/>
    </dgm:pt>
    <dgm:pt modelId="{E9112EA0-2EF2-4E57-A297-395E8D095C1A}" type="pres">
      <dgm:prSet presAssocID="{4B6A7122-C386-4049-870D-50A9AA8B9650}" presName="thinLine2b" presStyleLbl="callout" presStyleIdx="3" presStyleCnt="4"/>
      <dgm:spPr/>
    </dgm:pt>
    <dgm:pt modelId="{AE0B8837-B16B-4CDA-BC38-F2CDD81CC5AF}" type="pres">
      <dgm:prSet presAssocID="{4B6A7122-C386-4049-870D-50A9AA8B9650}" presName="vertSpace2b" presStyleCnt="0"/>
      <dgm:spPr/>
    </dgm:pt>
  </dgm:ptLst>
  <dgm:cxnLst>
    <dgm:cxn modelId="{1442DE05-E785-4E3C-B600-2EB86D08FD24}" srcId="{538E6BA8-2E47-4A77-A779-E08DEC1C3536}" destId="{8BF8B997-E042-4787-A0B9-8A0B04033292}" srcOrd="2" destOrd="0" parTransId="{0CC4BFB3-8F74-484E-8E8E-42F08B79D48A}" sibTransId="{679086A5-7CFC-43B2-A366-76F9D066080C}"/>
    <dgm:cxn modelId="{F0F45CDD-B87A-41D9-89F6-8D5976F4C964}" type="presOf" srcId="{538E6BA8-2E47-4A77-A779-E08DEC1C3536}" destId="{72DF661B-23E5-4452-811C-A10CC1CC1077}" srcOrd="0" destOrd="0" presId="urn:microsoft.com/office/officeart/2008/layout/LinedList"/>
    <dgm:cxn modelId="{8B816AAA-39F8-47A5-B87C-13528F3BB8AD}" srcId="{4A0A40B8-6671-49A5-BA52-1E17D8CDA70E}" destId="{538E6BA8-2E47-4A77-A779-E08DEC1C3536}" srcOrd="0" destOrd="0" parTransId="{53E75274-CC22-439D-B09D-C60854E49ED7}" sibTransId="{413CF187-DE3B-421B-A372-49DE7EF58C81}"/>
    <dgm:cxn modelId="{6E5E93CC-1CF7-4C6D-8DCF-FE9865456D52}" srcId="{538E6BA8-2E47-4A77-A779-E08DEC1C3536}" destId="{976FEE48-B41A-49AB-8BB7-CE1201A1B32F}" srcOrd="0" destOrd="0" parTransId="{8DB930A7-34D1-4832-A15B-E229A06E0FB6}" sibTransId="{1800C550-B988-4908-BEBF-FCA197C94F60}"/>
    <dgm:cxn modelId="{8D81F237-F24A-4D8A-8BEE-D36BCCDF98A3}" type="presOf" srcId="{976FEE48-B41A-49AB-8BB7-CE1201A1B32F}" destId="{C1B676B7-BE13-47FF-9362-0E2239CC9DAC}" srcOrd="0" destOrd="0" presId="urn:microsoft.com/office/officeart/2008/layout/LinedList"/>
    <dgm:cxn modelId="{1D2B6502-0D8D-4A21-88C2-E6FD76A22E1D}" srcId="{538E6BA8-2E47-4A77-A779-E08DEC1C3536}" destId="{C3753AB1-54BC-4697-A52D-B90C1A228C4D}" srcOrd="1" destOrd="0" parTransId="{0C02C0F5-2F24-42AF-823F-C5F3D846F666}" sibTransId="{EB9BF0F6-3CE2-4D8D-A19A-123FD0E220F8}"/>
    <dgm:cxn modelId="{BE7AB729-148A-4DB7-A562-3F6028CC3515}" type="presOf" srcId="{8BF8B997-E042-4787-A0B9-8A0B04033292}" destId="{027033AF-AFE6-4DD5-9AE7-2376E8518C8A}" srcOrd="0" destOrd="0" presId="urn:microsoft.com/office/officeart/2008/layout/LinedList"/>
    <dgm:cxn modelId="{2E37BF98-879C-45AD-AFE6-77EE10F7715B}" type="presOf" srcId="{C3753AB1-54BC-4697-A52D-B90C1A228C4D}" destId="{CF39F837-3395-4723-851A-2A59D0AA9376}" srcOrd="0" destOrd="0" presId="urn:microsoft.com/office/officeart/2008/layout/LinedList"/>
    <dgm:cxn modelId="{1353CFB7-03BD-43DD-A8B0-619B7B767827}" type="presOf" srcId="{4B6A7122-C386-4049-870D-50A9AA8B9650}" destId="{F34E0625-CAD2-4606-8286-D6BC161DBF8A}" srcOrd="0" destOrd="0" presId="urn:microsoft.com/office/officeart/2008/layout/LinedList"/>
    <dgm:cxn modelId="{B4BBC04F-9FFC-445C-91EB-8CBD4CB8C1B7}" type="presOf" srcId="{4A0A40B8-6671-49A5-BA52-1E17D8CDA70E}" destId="{A2996977-C68F-4D87-A05E-971BB3997C11}" srcOrd="0" destOrd="0" presId="urn:microsoft.com/office/officeart/2008/layout/LinedList"/>
    <dgm:cxn modelId="{302EF72A-10FA-49D2-80C1-293EEE93F73F}" srcId="{538E6BA8-2E47-4A77-A779-E08DEC1C3536}" destId="{4B6A7122-C386-4049-870D-50A9AA8B9650}" srcOrd="3" destOrd="0" parTransId="{157AB928-A9B6-4932-802D-45DAB143A9FD}" sibTransId="{191F81CE-208E-4C34-9A3C-243CB134D9DC}"/>
    <dgm:cxn modelId="{BB2E89BA-A65C-4D3A-9342-3F8C2DBDC072}" type="presParOf" srcId="{A2996977-C68F-4D87-A05E-971BB3997C11}" destId="{3C3F4776-BFF2-479C-8843-09A0ED1FAB06}" srcOrd="0" destOrd="0" presId="urn:microsoft.com/office/officeart/2008/layout/LinedList"/>
    <dgm:cxn modelId="{23310923-2D9A-4740-B2EE-A0FA85239C35}" type="presParOf" srcId="{A2996977-C68F-4D87-A05E-971BB3997C11}" destId="{36EE927D-CE61-4727-87C0-4237CDEAF67B}" srcOrd="1" destOrd="0" presId="urn:microsoft.com/office/officeart/2008/layout/LinedList"/>
    <dgm:cxn modelId="{D5F7B6BE-2A55-46BD-B599-1305E337CDB7}" type="presParOf" srcId="{36EE927D-CE61-4727-87C0-4237CDEAF67B}" destId="{72DF661B-23E5-4452-811C-A10CC1CC1077}" srcOrd="0" destOrd="0" presId="urn:microsoft.com/office/officeart/2008/layout/LinedList"/>
    <dgm:cxn modelId="{4FC1990B-8168-4C39-B1B5-5479ABC49622}" type="presParOf" srcId="{36EE927D-CE61-4727-87C0-4237CDEAF67B}" destId="{46B362C1-A1AF-465C-A04E-07C190CCC43E}" srcOrd="1" destOrd="0" presId="urn:microsoft.com/office/officeart/2008/layout/LinedList"/>
    <dgm:cxn modelId="{B9A31C1E-BCFB-424C-A632-136899E92158}" type="presParOf" srcId="{46B362C1-A1AF-465C-A04E-07C190CCC43E}" destId="{1697D5EB-071E-4BFF-BBEA-4B35EE3A71A3}" srcOrd="0" destOrd="0" presId="urn:microsoft.com/office/officeart/2008/layout/LinedList"/>
    <dgm:cxn modelId="{5827D81C-5245-4658-8716-686EBEF759BE}" type="presParOf" srcId="{46B362C1-A1AF-465C-A04E-07C190CCC43E}" destId="{FD86A950-4CC8-4984-89DC-2552BFD298FF}" srcOrd="1" destOrd="0" presId="urn:microsoft.com/office/officeart/2008/layout/LinedList"/>
    <dgm:cxn modelId="{65EAE1A8-004A-422E-A8FF-C5AC40D9AECC}" type="presParOf" srcId="{FD86A950-4CC8-4984-89DC-2552BFD298FF}" destId="{48EE2BE5-163E-48E9-B665-AB2B0245383F}" srcOrd="0" destOrd="0" presId="urn:microsoft.com/office/officeart/2008/layout/LinedList"/>
    <dgm:cxn modelId="{2F2E6DB6-1736-4A60-911E-96E4CF3E5456}" type="presParOf" srcId="{FD86A950-4CC8-4984-89DC-2552BFD298FF}" destId="{C1B676B7-BE13-47FF-9362-0E2239CC9DAC}" srcOrd="1" destOrd="0" presId="urn:microsoft.com/office/officeart/2008/layout/LinedList"/>
    <dgm:cxn modelId="{935E72EC-76D1-40EB-9936-E42EDD37EDD8}" type="presParOf" srcId="{FD86A950-4CC8-4984-89DC-2552BFD298FF}" destId="{FF5478D8-8ECA-45A8-B718-09B19AD31D26}" srcOrd="2" destOrd="0" presId="urn:microsoft.com/office/officeart/2008/layout/LinedList"/>
    <dgm:cxn modelId="{9F3B3F76-327D-48A4-88B8-E11A9697238B}" type="presParOf" srcId="{46B362C1-A1AF-465C-A04E-07C190CCC43E}" destId="{EB432AD3-BE6B-4C54-A007-CAB56E85B5FC}" srcOrd="2" destOrd="0" presId="urn:microsoft.com/office/officeart/2008/layout/LinedList"/>
    <dgm:cxn modelId="{A4563BBD-FA5B-4001-8E84-2F9BD8F45966}" type="presParOf" srcId="{46B362C1-A1AF-465C-A04E-07C190CCC43E}" destId="{94C41839-1C0A-4399-A158-E2D2194FE66F}" srcOrd="3" destOrd="0" presId="urn:microsoft.com/office/officeart/2008/layout/LinedList"/>
    <dgm:cxn modelId="{55B313BF-2CD5-4C5A-9F8E-3FA9445FE9D6}" type="presParOf" srcId="{46B362C1-A1AF-465C-A04E-07C190CCC43E}" destId="{B12B83CF-11DE-4793-B3D4-C511DFE807E7}" srcOrd="4" destOrd="0" presId="urn:microsoft.com/office/officeart/2008/layout/LinedList"/>
    <dgm:cxn modelId="{05CA9DB5-B842-4012-9DB4-688F9566486E}" type="presParOf" srcId="{B12B83CF-11DE-4793-B3D4-C511DFE807E7}" destId="{9E02163C-3B9E-4FB2-8AE5-3ACDC410239B}" srcOrd="0" destOrd="0" presId="urn:microsoft.com/office/officeart/2008/layout/LinedList"/>
    <dgm:cxn modelId="{7C0B83C7-4F8B-47E8-AFBA-A2D78B98D505}" type="presParOf" srcId="{B12B83CF-11DE-4793-B3D4-C511DFE807E7}" destId="{CF39F837-3395-4723-851A-2A59D0AA9376}" srcOrd="1" destOrd="0" presId="urn:microsoft.com/office/officeart/2008/layout/LinedList"/>
    <dgm:cxn modelId="{A743E8DB-41DC-4064-9144-B837A2115FF4}" type="presParOf" srcId="{B12B83CF-11DE-4793-B3D4-C511DFE807E7}" destId="{1A74924A-9EB2-4401-9748-90B0C0A3D92C}" srcOrd="2" destOrd="0" presId="urn:microsoft.com/office/officeart/2008/layout/LinedList"/>
    <dgm:cxn modelId="{98DC2560-6DA4-44CA-AF99-C4A37C111391}" type="presParOf" srcId="{46B362C1-A1AF-465C-A04E-07C190CCC43E}" destId="{B093ED80-F615-41BD-9A19-2C5744DB118F}" srcOrd="5" destOrd="0" presId="urn:microsoft.com/office/officeart/2008/layout/LinedList"/>
    <dgm:cxn modelId="{B5309B35-2E22-4DB2-B2A7-A3EB3D22646C}" type="presParOf" srcId="{46B362C1-A1AF-465C-A04E-07C190CCC43E}" destId="{4D479F31-1BAA-465B-862F-F510C75F3DB4}" srcOrd="6" destOrd="0" presId="urn:microsoft.com/office/officeart/2008/layout/LinedList"/>
    <dgm:cxn modelId="{FE8526C9-A92A-4114-B76E-D627DA10D4B0}" type="presParOf" srcId="{46B362C1-A1AF-465C-A04E-07C190CCC43E}" destId="{6B2EC6A5-C3FD-450B-8CB9-54AA65DC8652}" srcOrd="7" destOrd="0" presId="urn:microsoft.com/office/officeart/2008/layout/LinedList"/>
    <dgm:cxn modelId="{22244931-F597-4BB1-B15E-FAC1C9D824C8}" type="presParOf" srcId="{6B2EC6A5-C3FD-450B-8CB9-54AA65DC8652}" destId="{979332A1-D8DD-4476-9738-E15F40466A67}" srcOrd="0" destOrd="0" presId="urn:microsoft.com/office/officeart/2008/layout/LinedList"/>
    <dgm:cxn modelId="{DC63590A-157A-4602-9DF8-81147142CAE1}" type="presParOf" srcId="{6B2EC6A5-C3FD-450B-8CB9-54AA65DC8652}" destId="{027033AF-AFE6-4DD5-9AE7-2376E8518C8A}" srcOrd="1" destOrd="0" presId="urn:microsoft.com/office/officeart/2008/layout/LinedList"/>
    <dgm:cxn modelId="{6BA74C48-E844-44AE-9A6F-E753E1D9F251}" type="presParOf" srcId="{6B2EC6A5-C3FD-450B-8CB9-54AA65DC8652}" destId="{07BBB1D6-85E6-4756-B35A-0C97BC2D848A}" srcOrd="2" destOrd="0" presId="urn:microsoft.com/office/officeart/2008/layout/LinedList"/>
    <dgm:cxn modelId="{94009E29-FB05-4664-9C4C-5B1B6F831ABC}" type="presParOf" srcId="{46B362C1-A1AF-465C-A04E-07C190CCC43E}" destId="{A75BA7DA-0076-4B97-AFA6-89D857B5E740}" srcOrd="8" destOrd="0" presId="urn:microsoft.com/office/officeart/2008/layout/LinedList"/>
    <dgm:cxn modelId="{AC685983-04A3-4D3D-A619-DE742029C55F}" type="presParOf" srcId="{46B362C1-A1AF-465C-A04E-07C190CCC43E}" destId="{37F71840-289A-4F30-95A2-F4736B7E17A8}" srcOrd="9" destOrd="0" presId="urn:microsoft.com/office/officeart/2008/layout/LinedList"/>
    <dgm:cxn modelId="{3BBE3F29-4729-4D46-A316-63E835C15813}" type="presParOf" srcId="{46B362C1-A1AF-465C-A04E-07C190CCC43E}" destId="{C901DC80-75B7-40EF-8DCF-0F224CFE870A}" srcOrd="10" destOrd="0" presId="urn:microsoft.com/office/officeart/2008/layout/LinedList"/>
    <dgm:cxn modelId="{6B7CF057-FDF0-408C-B89E-1B3E9A757EF4}" type="presParOf" srcId="{C901DC80-75B7-40EF-8DCF-0F224CFE870A}" destId="{1C3846FE-9267-4944-B6FA-6E79AF43C7F7}" srcOrd="0" destOrd="0" presId="urn:microsoft.com/office/officeart/2008/layout/LinedList"/>
    <dgm:cxn modelId="{1C5AA2C6-998D-4314-ACF6-56E3F5C9DF5B}" type="presParOf" srcId="{C901DC80-75B7-40EF-8DCF-0F224CFE870A}" destId="{F34E0625-CAD2-4606-8286-D6BC161DBF8A}" srcOrd="1" destOrd="0" presId="urn:microsoft.com/office/officeart/2008/layout/LinedList"/>
    <dgm:cxn modelId="{005831C7-EB9B-40A4-8026-572F0D51C26A}" type="presParOf" srcId="{C901DC80-75B7-40EF-8DCF-0F224CFE870A}" destId="{5EC5ACE0-08E2-4666-9F37-D28C9153B00A}" srcOrd="2" destOrd="0" presId="urn:microsoft.com/office/officeart/2008/layout/LinedList"/>
    <dgm:cxn modelId="{2899D1B2-2622-4413-A91B-05CEF1D6D82A}" type="presParOf" srcId="{46B362C1-A1AF-465C-A04E-07C190CCC43E}" destId="{E9112EA0-2EF2-4E57-A297-395E8D095C1A}" srcOrd="11" destOrd="0" presId="urn:microsoft.com/office/officeart/2008/layout/LinedList"/>
    <dgm:cxn modelId="{848E258D-A39A-4E47-8C50-5E161B098F0E}" type="presParOf" srcId="{46B362C1-A1AF-465C-A04E-07C190CCC43E}" destId="{AE0B8837-B16B-4CDA-BC38-F2CDD81CC5A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4221CC5-CFFE-4810-9798-E847F76410A6}" type="datetimeFigureOut">
              <a:rPr lang="bg-BG" smtClean="0"/>
              <a:t>15.3.2016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0E4C3B3-17A2-4121-BF25-516D004BB83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620688"/>
            <a:ext cx="6172200" cy="3672408"/>
          </a:xfrm>
        </p:spPr>
        <p:txBody>
          <a:bodyPr>
            <a:noAutofit/>
          </a:bodyPr>
          <a:lstStyle/>
          <a:p>
            <a:pPr algn="ctr"/>
            <a:r>
              <a:rPr lang="bg-BG" sz="3200" i="1" dirty="0">
                <a:latin typeface="Arial" pitchFamily="34" charset="0"/>
                <a:cs typeface="Arial" pitchFamily="34" charset="0"/>
              </a:rPr>
              <a:t>Изследване на дейността на отдели "Продажби"  и "Електронна търговия", като фактори за успешна бизнес дейност на фирма HBAT Industries</a:t>
            </a:r>
            <a:r>
              <a:rPr lang="bg-BG" sz="3200" dirty="0">
                <a:latin typeface="Arial" pitchFamily="34" charset="0"/>
                <a:cs typeface="Arial" pitchFamily="34" charset="0"/>
              </a:rPr>
              <a:t/>
            </a:r>
            <a:br>
              <a:rPr lang="bg-BG" sz="3200" dirty="0">
                <a:latin typeface="Arial" pitchFamily="34" charset="0"/>
                <a:cs typeface="Arial" pitchFamily="34" charset="0"/>
              </a:rPr>
            </a:br>
            <a:endParaRPr lang="bg-BG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4941168"/>
            <a:ext cx="6172200" cy="1371600"/>
          </a:xfrm>
        </p:spPr>
        <p:txBody>
          <a:bodyPr>
            <a:normAutofit/>
          </a:bodyPr>
          <a:lstStyle/>
          <a:p>
            <a:r>
              <a:rPr lang="bg-BG" sz="2000" dirty="0" smtClean="0">
                <a:latin typeface="Arial" pitchFamily="34" charset="0"/>
                <a:cs typeface="Arial" pitchFamily="34" charset="0"/>
              </a:rPr>
              <a:t>Изготвил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: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bg-BG" sz="2000" dirty="0" smtClean="0">
                <a:latin typeface="Arial" pitchFamily="34" charset="0"/>
                <a:cs typeface="Arial" pitchFamily="34" charset="0"/>
              </a:rPr>
              <a:t>Факултетен номер : </a:t>
            </a: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9269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I</a:t>
            </a:r>
            <a:r>
              <a:rPr lang="bg-BG" sz="2000" b="1" dirty="0" smtClean="0">
                <a:latin typeface="Arial Black" pitchFamily="34" charset="0"/>
                <a:cs typeface="Arial" pitchFamily="34" charset="0"/>
              </a:rPr>
              <a:t>.</a:t>
            </a: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bg-BG" sz="2000" b="1" dirty="0" smtClean="0">
                <a:latin typeface="Arial Black" pitchFamily="34" charset="0"/>
                <a:cs typeface="Arial" pitchFamily="34" charset="0"/>
              </a:rPr>
              <a:t>Постановка на проблема</a:t>
            </a:r>
            <a:endParaRPr lang="bg-BG" sz="20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2420888"/>
            <a:ext cx="74888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>
                <a:latin typeface="Arial" pitchFamily="34" charset="0"/>
                <a:cs typeface="Arial" pitchFamily="34" charset="0"/>
              </a:rPr>
              <a:t>За последните 10 години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“HBAT Industries”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се утвърди като пазарен лидер в производството и търговията с хартиени продукти.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Основната ни мотивация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е поддържане на високи стандарти и качество на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произведените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продукти,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неразривно свързани с желанието и стремежа към коректно отношение и удовлетвореност на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нашите нови и дългогодишни партньори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08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3671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 Black" pitchFamily="34" charset="0"/>
              </a:rPr>
              <a:t>II.</a:t>
            </a:r>
            <a:r>
              <a:rPr lang="bg-BG" sz="2000" b="1" dirty="0" smtClean="0">
                <a:latin typeface="Arial Black" pitchFamily="34" charset="0"/>
              </a:rPr>
              <a:t>1.</a:t>
            </a:r>
            <a:r>
              <a:rPr lang="en-US" sz="2000" b="1" dirty="0" smtClean="0">
                <a:latin typeface="Arial Black" pitchFamily="34" charset="0"/>
              </a:rPr>
              <a:t> </a:t>
            </a:r>
            <a:r>
              <a:rPr lang="bg-BG" sz="2000" b="1" dirty="0" smtClean="0">
                <a:latin typeface="Arial Black" pitchFamily="34" charset="0"/>
              </a:rPr>
              <a:t>ЦЕЛ</a:t>
            </a:r>
            <a:endParaRPr lang="bg-BG" sz="2000" b="1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92494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Arial" pitchFamily="34" charset="0"/>
                <a:cs typeface="Arial" pitchFamily="34" charset="0"/>
              </a:rPr>
              <a:t>Основна цел на настоящото изследване е цялостна оценка на дейността на отдели „ Продажби“ и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„Електронна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търговия“, като фактори за подобряване на бизнес резултатите на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HBAT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68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5069" y="445894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itchFamily="34" charset="0"/>
              </a:rPr>
              <a:t>II.2 </a:t>
            </a:r>
            <a:r>
              <a:rPr lang="bg-BG" sz="2000" dirty="0" smtClean="0">
                <a:latin typeface="Arial Black" pitchFamily="34" charset="0"/>
              </a:rPr>
              <a:t>ЗАДАЧИ</a:t>
            </a:r>
            <a:endParaRPr lang="bg-BG" sz="2000" dirty="0">
              <a:latin typeface="Arial Black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6902200"/>
              </p:ext>
            </p:extLst>
          </p:nvPr>
        </p:nvGraphicFramePr>
        <p:xfrm>
          <a:off x="1225205" y="1052736"/>
          <a:ext cx="679241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42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92696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itchFamily="34" charset="0"/>
              </a:rPr>
              <a:t>II.3 </a:t>
            </a:r>
            <a:r>
              <a:rPr lang="bg-BG" sz="2000" dirty="0" smtClean="0">
                <a:latin typeface="Arial Black" pitchFamily="34" charset="0"/>
              </a:rPr>
              <a:t>Методи на изследването</a:t>
            </a:r>
            <a:endParaRPr lang="bg-BG" sz="2000" dirty="0">
              <a:latin typeface="Arial Black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45339244"/>
              </p:ext>
            </p:extLst>
          </p:nvPr>
        </p:nvGraphicFramePr>
        <p:xfrm>
          <a:off x="899592" y="1196752"/>
          <a:ext cx="72008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93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8864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itchFamily="34" charset="0"/>
              </a:rPr>
              <a:t>III. </a:t>
            </a:r>
            <a:r>
              <a:rPr lang="bg-BG" sz="2000" dirty="0" smtClean="0">
                <a:latin typeface="Arial Black" pitchFamily="34" charset="0"/>
              </a:rPr>
              <a:t>Анализ на резултатите – сравняване на разпределението</a:t>
            </a:r>
            <a:endParaRPr lang="bg-BG" sz="2000" dirty="0">
              <a:latin typeface="Arial Black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908626"/>
              </p:ext>
            </p:extLst>
          </p:nvPr>
        </p:nvGraphicFramePr>
        <p:xfrm>
          <a:off x="503548" y="1209330"/>
          <a:ext cx="7920879" cy="2370483"/>
        </p:xfrm>
        <a:graphic>
          <a:graphicData uri="http://schemas.openxmlformats.org/drawingml/2006/table">
            <a:tbl>
              <a:tblPr/>
              <a:tblGrid>
                <a:gridCol w="1451726"/>
                <a:gridCol w="1451726"/>
                <a:gridCol w="501107"/>
                <a:gridCol w="901850"/>
                <a:gridCol w="1001506"/>
                <a:gridCol w="1001506"/>
                <a:gridCol w="805729"/>
                <a:gridCol w="805729"/>
              </a:tblGrid>
              <a:tr h="263387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Group Statistics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67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Consider Strategic Alliance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Mean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Std. Deviation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Std. Error Mean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α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526774">
                <a:tc rowSpan="2">
                  <a:txBody>
                    <a:bodyPr/>
                    <a:lstStyle/>
                    <a:p>
                      <a:pPr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Електронна търговия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No, would not consider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114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3,561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,6306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,0591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-4,538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,000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26338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Yes, would consider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4,036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,8516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,0918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26774">
                <a:tc rowSpan="2">
                  <a:txBody>
                    <a:bodyPr/>
                    <a:lstStyle/>
                    <a:p>
                      <a:pPr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Продажби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No, would not consider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114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4,926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1,0222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,0957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-4,902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,000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  <a:tr h="26338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Yes, would consider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86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5,674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1,1269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,1215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bg-BG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52500" y="3122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17032"/>
            <a:ext cx="3168352" cy="264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87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67380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latin typeface="Arial Black" pitchFamily="34" charset="0"/>
              </a:rPr>
              <a:t>ИЗВОДИ</a:t>
            </a:r>
            <a:endParaRPr lang="bg-BG" sz="2000" dirty="0">
              <a:latin typeface="Arial Black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60407960"/>
              </p:ext>
            </p:extLst>
          </p:nvPr>
        </p:nvGraphicFramePr>
        <p:xfrm>
          <a:off x="539552" y="867490"/>
          <a:ext cx="8208912" cy="5657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202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79615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latin typeface="Arial Black" pitchFamily="34" charset="0"/>
              </a:rPr>
              <a:t>ПРЕПОРЪКИ</a:t>
            </a:r>
            <a:endParaRPr lang="bg-BG" sz="2000" dirty="0">
              <a:latin typeface="Arial Black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66666657"/>
              </p:ext>
            </p:extLst>
          </p:nvPr>
        </p:nvGraphicFramePr>
        <p:xfrm>
          <a:off x="107504" y="679725"/>
          <a:ext cx="8640960" cy="6061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871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548680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Благодаря за вниманието!</a:t>
            </a:r>
            <a:endParaRPr lang="bg-BG" sz="2800" b="1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8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112</TotalTime>
  <Words>640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Century Schoolbook</vt:lpstr>
      <vt:lpstr>Times New Roman</vt:lpstr>
      <vt:lpstr>Wingdings</vt:lpstr>
      <vt:lpstr>Wingdings 2</vt:lpstr>
      <vt:lpstr>Oriel</vt:lpstr>
      <vt:lpstr>Изследване на дейността на отдели "Продажби"  и "Електронна търговия", като фактори за успешна бизнес дейност на фирма HBAT Industries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Изследване на дейността на отдели "Продажби"  и "Електронна търговия", като фактори за успешна бизнес дейност на фирма HBAT Industries</dc:title>
  <dc:creator>Alex</dc:creator>
  <cp:lastModifiedBy>Valentina Gigova</cp:lastModifiedBy>
  <cp:revision>11</cp:revision>
  <dcterms:created xsi:type="dcterms:W3CDTF">2016-02-26T16:25:06Z</dcterms:created>
  <dcterms:modified xsi:type="dcterms:W3CDTF">2016-03-15T20:18:30Z</dcterms:modified>
</cp:coreProperties>
</file>